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webextensions/webextension1.xml" ContentType="application/vnd.ms-office.webextension+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57" r:id="rId4"/>
    <p:sldId id="262" r:id="rId5"/>
    <p:sldId id="269" r:id="rId6"/>
    <p:sldId id="270" r:id="rId7"/>
    <p:sldId id="271" r:id="rId8"/>
    <p:sldId id="272" r:id="rId9"/>
    <p:sldId id="273" r:id="rId10"/>
    <p:sldId id="274" r:id="rId11"/>
    <p:sldId id="266" r:id="rId12"/>
    <p:sldId id="267" r:id="rId13"/>
    <p:sldId id="268" r:id="rId14"/>
    <p:sldId id="275" r:id="rId15"/>
    <p:sldId id="27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EDC599-8A27-40FD-90D6-E8E678227F97}" v="64" dt="2023-09-20T10:05:19.2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03" autoAdjust="0"/>
    <p:restoredTop sz="94660"/>
  </p:normalViewPr>
  <p:slideViewPr>
    <p:cSldViewPr snapToGrid="0">
      <p:cViewPr>
        <p:scale>
          <a:sx n="75" d="100"/>
          <a:sy n="75" d="100"/>
        </p:scale>
        <p:origin x="1260" y="8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ithya Kumar" userId="57de6fd97c573527" providerId="LiveId" clId="{61EDC599-8A27-40FD-90D6-E8E678227F97}"/>
    <pc:docChg chg="undo custSel addSld delSld modSld sldOrd">
      <pc:chgData name="Adithya Kumar" userId="57de6fd97c573527" providerId="LiveId" clId="{61EDC599-8A27-40FD-90D6-E8E678227F97}" dt="2023-09-20T09:50:25.061" v="475" actId="1076"/>
      <pc:docMkLst>
        <pc:docMk/>
      </pc:docMkLst>
      <pc:sldChg chg="addSp delSp modSp mod ord">
        <pc:chgData name="Adithya Kumar" userId="57de6fd97c573527" providerId="LiveId" clId="{61EDC599-8A27-40FD-90D6-E8E678227F97}" dt="2023-09-20T09:07:46.371" v="414"/>
        <pc:sldMkLst>
          <pc:docMk/>
          <pc:sldMk cId="2490889838" sldId="257"/>
        </pc:sldMkLst>
        <pc:picChg chg="del">
          <ac:chgData name="Adithya Kumar" userId="57de6fd97c573527" providerId="LiveId" clId="{61EDC599-8A27-40FD-90D6-E8E678227F97}" dt="2023-09-20T09:07:41.210" v="413" actId="478"/>
          <ac:picMkLst>
            <pc:docMk/>
            <pc:sldMk cId="2490889838" sldId="257"/>
            <ac:picMk id="7" creationId="{0B298A31-BCC5-6F74-C4F8-FDA630EAD58D}"/>
          </ac:picMkLst>
        </pc:picChg>
        <pc:picChg chg="add mod">
          <ac:chgData name="Adithya Kumar" userId="57de6fd97c573527" providerId="LiveId" clId="{61EDC599-8A27-40FD-90D6-E8E678227F97}" dt="2023-09-20T09:07:46.371" v="414"/>
          <ac:picMkLst>
            <pc:docMk/>
            <pc:sldMk cId="2490889838" sldId="257"/>
            <ac:picMk id="8" creationId="{4767915A-319A-CEAB-F5BE-69DFDE6BF6F6}"/>
          </ac:picMkLst>
        </pc:picChg>
      </pc:sldChg>
      <pc:sldChg chg="del">
        <pc:chgData name="Adithya Kumar" userId="57de6fd97c573527" providerId="LiveId" clId="{61EDC599-8A27-40FD-90D6-E8E678227F97}" dt="2023-09-20T08:46:56.435" v="315" actId="47"/>
        <pc:sldMkLst>
          <pc:docMk/>
          <pc:sldMk cId="2083766465" sldId="261"/>
        </pc:sldMkLst>
      </pc:sldChg>
      <pc:sldChg chg="modSp add del mod ord">
        <pc:chgData name="Adithya Kumar" userId="57de6fd97c573527" providerId="LiveId" clId="{61EDC599-8A27-40FD-90D6-E8E678227F97}" dt="2023-09-20T08:20:44.376" v="99" actId="113"/>
        <pc:sldMkLst>
          <pc:docMk/>
          <pc:sldMk cId="3436754714" sldId="262"/>
        </pc:sldMkLst>
        <pc:spChg chg="mod">
          <ac:chgData name="Adithya Kumar" userId="57de6fd97c573527" providerId="LiveId" clId="{61EDC599-8A27-40FD-90D6-E8E678227F97}" dt="2023-09-20T08:20:44.376" v="99" actId="113"/>
          <ac:spMkLst>
            <pc:docMk/>
            <pc:sldMk cId="3436754714" sldId="262"/>
            <ac:spMk id="6" creationId="{4544C900-579D-2403-2D6C-BBB44460696A}"/>
          </ac:spMkLst>
        </pc:spChg>
        <pc:picChg chg="mod">
          <ac:chgData name="Adithya Kumar" userId="57de6fd97c573527" providerId="LiveId" clId="{61EDC599-8A27-40FD-90D6-E8E678227F97}" dt="2023-09-20T08:20:26.523" v="96" actId="1076"/>
          <ac:picMkLst>
            <pc:docMk/>
            <pc:sldMk cId="3436754714" sldId="262"/>
            <ac:picMk id="7" creationId="{0B298A31-BCC5-6F74-C4F8-FDA630EAD58D}"/>
          </ac:picMkLst>
        </pc:picChg>
      </pc:sldChg>
      <pc:sldChg chg="del">
        <pc:chgData name="Adithya Kumar" userId="57de6fd97c573527" providerId="LiveId" clId="{61EDC599-8A27-40FD-90D6-E8E678227F97}" dt="2023-09-20T07:42:59.240" v="10" actId="47"/>
        <pc:sldMkLst>
          <pc:docMk/>
          <pc:sldMk cId="178926700" sldId="263"/>
        </pc:sldMkLst>
      </pc:sldChg>
      <pc:sldChg chg="addSp delSp modSp add del mod ord">
        <pc:chgData name="Adithya Kumar" userId="57de6fd97c573527" providerId="LiveId" clId="{61EDC599-8A27-40FD-90D6-E8E678227F97}" dt="2023-09-20T08:54:58.639" v="378" actId="47"/>
        <pc:sldMkLst>
          <pc:docMk/>
          <pc:sldMk cId="3323790109" sldId="265"/>
        </pc:sldMkLst>
        <pc:spChg chg="add mod">
          <ac:chgData name="Adithya Kumar" userId="57de6fd97c573527" providerId="LiveId" clId="{61EDC599-8A27-40FD-90D6-E8E678227F97}" dt="2023-09-20T07:42:54.435" v="8"/>
          <ac:spMkLst>
            <pc:docMk/>
            <pc:sldMk cId="3323790109" sldId="265"/>
            <ac:spMk id="2" creationId="{883C731F-8597-A42A-B81F-542998E9FF96}"/>
          </ac:spMkLst>
        </pc:spChg>
        <pc:spChg chg="del">
          <ac:chgData name="Adithya Kumar" userId="57de6fd97c573527" providerId="LiveId" clId="{61EDC599-8A27-40FD-90D6-E8E678227F97}" dt="2023-09-20T07:42:53.640" v="7" actId="478"/>
          <ac:spMkLst>
            <pc:docMk/>
            <pc:sldMk cId="3323790109" sldId="265"/>
            <ac:spMk id="4" creationId="{756E321F-DF89-4D25-49D9-FA40D8B109F4}"/>
          </ac:spMkLst>
        </pc:spChg>
        <pc:spChg chg="del">
          <ac:chgData name="Adithya Kumar" userId="57de6fd97c573527" providerId="LiveId" clId="{61EDC599-8A27-40FD-90D6-E8E678227F97}" dt="2023-09-20T07:42:56.628" v="9" actId="478"/>
          <ac:spMkLst>
            <pc:docMk/>
            <pc:sldMk cId="3323790109" sldId="265"/>
            <ac:spMk id="6" creationId="{4544C900-579D-2403-2D6C-BBB44460696A}"/>
          </ac:spMkLst>
        </pc:spChg>
        <pc:graphicFrameChg chg="add mod modGraphic">
          <ac:chgData name="Adithya Kumar" userId="57de6fd97c573527" providerId="LiveId" clId="{61EDC599-8A27-40FD-90D6-E8E678227F97}" dt="2023-09-20T08:27:00.748" v="124" actId="1076"/>
          <ac:graphicFrameMkLst>
            <pc:docMk/>
            <pc:sldMk cId="3323790109" sldId="265"/>
            <ac:graphicFrameMk id="3" creationId="{A96C2D9E-6A59-6AF3-823E-2CF69E4B7C48}"/>
          </ac:graphicFrameMkLst>
        </pc:graphicFrameChg>
        <pc:graphicFrameChg chg="add mod modGraphic">
          <ac:chgData name="Adithya Kumar" userId="57de6fd97c573527" providerId="LiveId" clId="{61EDC599-8A27-40FD-90D6-E8E678227F97}" dt="2023-09-20T08:26:32.441" v="120" actId="1076"/>
          <ac:graphicFrameMkLst>
            <pc:docMk/>
            <pc:sldMk cId="3323790109" sldId="265"/>
            <ac:graphicFrameMk id="5" creationId="{EDA1BAF3-AE1B-42C8-68CC-0AAA6E7694D1}"/>
          </ac:graphicFrameMkLst>
        </pc:graphicFrameChg>
        <pc:graphicFrameChg chg="add mod modGraphic">
          <ac:chgData name="Adithya Kumar" userId="57de6fd97c573527" providerId="LiveId" clId="{61EDC599-8A27-40FD-90D6-E8E678227F97}" dt="2023-09-20T08:26:32.441" v="120" actId="1076"/>
          <ac:graphicFrameMkLst>
            <pc:docMk/>
            <pc:sldMk cId="3323790109" sldId="265"/>
            <ac:graphicFrameMk id="7" creationId="{5732EDA9-745F-8290-14C5-8FE2E703450C}"/>
          </ac:graphicFrameMkLst>
        </pc:graphicFrameChg>
      </pc:sldChg>
      <pc:sldChg chg="addSp delSp modSp add mod ord">
        <pc:chgData name="Adithya Kumar" userId="57de6fd97c573527" providerId="LiveId" clId="{61EDC599-8A27-40FD-90D6-E8E678227F97}" dt="2023-09-20T08:56:29.937" v="408" actId="1076"/>
        <pc:sldMkLst>
          <pc:docMk/>
          <pc:sldMk cId="900821758" sldId="266"/>
        </pc:sldMkLst>
        <pc:spChg chg="add mod">
          <ac:chgData name="Adithya Kumar" userId="57de6fd97c573527" providerId="LiveId" clId="{61EDC599-8A27-40FD-90D6-E8E678227F97}" dt="2023-09-20T08:51:30.693" v="344" actId="1076"/>
          <ac:spMkLst>
            <pc:docMk/>
            <pc:sldMk cId="900821758" sldId="266"/>
            <ac:spMk id="10" creationId="{878800C2-4B39-AFA4-321F-34DDCCF2527E}"/>
          </ac:spMkLst>
        </pc:spChg>
        <pc:spChg chg="add mod">
          <ac:chgData name="Adithya Kumar" userId="57de6fd97c573527" providerId="LiveId" clId="{61EDC599-8A27-40FD-90D6-E8E678227F97}" dt="2023-09-20T08:56:29.937" v="408" actId="1076"/>
          <ac:spMkLst>
            <pc:docMk/>
            <pc:sldMk cId="900821758" sldId="266"/>
            <ac:spMk id="11" creationId="{8A4C1339-FAF6-0BCF-BEE6-31019F5F7D51}"/>
          </ac:spMkLst>
        </pc:spChg>
        <pc:graphicFrameChg chg="mod modGraphic">
          <ac:chgData name="Adithya Kumar" userId="57de6fd97c573527" providerId="LiveId" clId="{61EDC599-8A27-40FD-90D6-E8E678227F97}" dt="2023-09-20T08:26:12.495" v="119" actId="1076"/>
          <ac:graphicFrameMkLst>
            <pc:docMk/>
            <pc:sldMk cId="900821758" sldId="266"/>
            <ac:graphicFrameMk id="3" creationId="{A96C2D9E-6A59-6AF3-823E-2CF69E4B7C48}"/>
          </ac:graphicFrameMkLst>
        </pc:graphicFrameChg>
        <pc:graphicFrameChg chg="add del mod">
          <ac:chgData name="Adithya Kumar" userId="57de6fd97c573527" providerId="LiveId" clId="{61EDC599-8A27-40FD-90D6-E8E678227F97}" dt="2023-09-20T08:26:44.791" v="121" actId="478"/>
          <ac:graphicFrameMkLst>
            <pc:docMk/>
            <pc:sldMk cId="900821758" sldId="266"/>
            <ac:graphicFrameMk id="4" creationId="{BEBF444E-679E-A469-7EA3-C978F5EDD8DF}"/>
          </ac:graphicFrameMkLst>
        </pc:graphicFrameChg>
        <pc:graphicFrameChg chg="del">
          <ac:chgData name="Adithya Kumar" userId="57de6fd97c573527" providerId="LiveId" clId="{61EDC599-8A27-40FD-90D6-E8E678227F97}" dt="2023-09-20T08:21:45.873" v="101" actId="478"/>
          <ac:graphicFrameMkLst>
            <pc:docMk/>
            <pc:sldMk cId="900821758" sldId="266"/>
            <ac:graphicFrameMk id="5" creationId="{EDA1BAF3-AE1B-42C8-68CC-0AAA6E7694D1}"/>
          </ac:graphicFrameMkLst>
        </pc:graphicFrameChg>
        <pc:graphicFrameChg chg="add del mod">
          <ac:chgData name="Adithya Kumar" userId="57de6fd97c573527" providerId="LiveId" clId="{61EDC599-8A27-40FD-90D6-E8E678227F97}" dt="2023-09-20T08:22:13.605" v="110" actId="478"/>
          <ac:graphicFrameMkLst>
            <pc:docMk/>
            <pc:sldMk cId="900821758" sldId="266"/>
            <ac:graphicFrameMk id="6" creationId="{22EDB1A0-61EF-B128-365E-C06EC2F88C85}"/>
          </ac:graphicFrameMkLst>
        </pc:graphicFrameChg>
        <pc:graphicFrameChg chg="del">
          <ac:chgData name="Adithya Kumar" userId="57de6fd97c573527" providerId="LiveId" clId="{61EDC599-8A27-40FD-90D6-E8E678227F97}" dt="2023-09-20T08:26:44.791" v="121" actId="478"/>
          <ac:graphicFrameMkLst>
            <pc:docMk/>
            <pc:sldMk cId="900821758" sldId="266"/>
            <ac:graphicFrameMk id="7" creationId="{5732EDA9-745F-8290-14C5-8FE2E703450C}"/>
          </ac:graphicFrameMkLst>
        </pc:graphicFrameChg>
        <pc:graphicFrameChg chg="add mod">
          <ac:chgData name="Adithya Kumar" userId="57de6fd97c573527" providerId="LiveId" clId="{61EDC599-8A27-40FD-90D6-E8E678227F97}" dt="2023-09-20T08:26:46.128" v="122"/>
          <ac:graphicFrameMkLst>
            <pc:docMk/>
            <pc:sldMk cId="900821758" sldId="266"/>
            <ac:graphicFrameMk id="8" creationId="{B2E48A37-5F3D-21DA-5E15-F26A46496E4A}"/>
          </ac:graphicFrameMkLst>
        </pc:graphicFrameChg>
        <pc:graphicFrameChg chg="add mod">
          <ac:chgData name="Adithya Kumar" userId="57de6fd97c573527" providerId="LiveId" clId="{61EDC599-8A27-40FD-90D6-E8E678227F97}" dt="2023-09-20T08:26:46.128" v="122"/>
          <ac:graphicFrameMkLst>
            <pc:docMk/>
            <pc:sldMk cId="900821758" sldId="266"/>
            <ac:graphicFrameMk id="9" creationId="{B5ADE2A8-B10F-C2AC-05A7-876F63DC4DCD}"/>
          </ac:graphicFrameMkLst>
        </pc:graphicFrameChg>
      </pc:sldChg>
      <pc:sldChg chg="modSp add del mod">
        <pc:chgData name="Adithya Kumar" userId="57de6fd97c573527" providerId="LiveId" clId="{61EDC599-8A27-40FD-90D6-E8E678227F97}" dt="2023-09-20T08:04:42.185" v="52" actId="47"/>
        <pc:sldMkLst>
          <pc:docMk/>
          <pc:sldMk cId="3564273402" sldId="266"/>
        </pc:sldMkLst>
        <pc:graphicFrameChg chg="mod modGraphic">
          <ac:chgData name="Adithya Kumar" userId="57de6fd97c573527" providerId="LiveId" clId="{61EDC599-8A27-40FD-90D6-E8E678227F97}" dt="2023-09-20T07:44:52.430" v="34" actId="1076"/>
          <ac:graphicFrameMkLst>
            <pc:docMk/>
            <pc:sldMk cId="3564273402" sldId="266"/>
            <ac:graphicFrameMk id="3" creationId="{A96C2D9E-6A59-6AF3-823E-2CF69E4B7C48}"/>
          </ac:graphicFrameMkLst>
        </pc:graphicFrameChg>
      </pc:sldChg>
      <pc:sldChg chg="addSp delSp modSp add mod">
        <pc:chgData name="Adithya Kumar" userId="57de6fd97c573527" providerId="LiveId" clId="{61EDC599-8A27-40FD-90D6-E8E678227F97}" dt="2023-09-20T08:56:33.403" v="409"/>
        <pc:sldMkLst>
          <pc:docMk/>
          <pc:sldMk cId="2821684617" sldId="267"/>
        </pc:sldMkLst>
        <pc:spChg chg="add mod">
          <ac:chgData name="Adithya Kumar" userId="57de6fd97c573527" providerId="LiveId" clId="{61EDC599-8A27-40FD-90D6-E8E678227F97}" dt="2023-09-20T08:51:47.673" v="350" actId="20577"/>
          <ac:spMkLst>
            <pc:docMk/>
            <pc:sldMk cId="2821684617" sldId="267"/>
            <ac:spMk id="9" creationId="{91820DEA-08BB-329F-FAA8-BF11F84EC47A}"/>
          </ac:spMkLst>
        </pc:spChg>
        <pc:spChg chg="add mod">
          <ac:chgData name="Adithya Kumar" userId="57de6fd97c573527" providerId="LiveId" clId="{61EDC599-8A27-40FD-90D6-E8E678227F97}" dt="2023-09-20T08:56:33.403" v="409"/>
          <ac:spMkLst>
            <pc:docMk/>
            <pc:sldMk cId="2821684617" sldId="267"/>
            <ac:spMk id="10" creationId="{109E9E53-C027-5797-8299-7440183FFF5F}"/>
          </ac:spMkLst>
        </pc:spChg>
        <pc:graphicFrameChg chg="del">
          <ac:chgData name="Adithya Kumar" userId="57de6fd97c573527" providerId="LiveId" clId="{61EDC599-8A27-40FD-90D6-E8E678227F97}" dt="2023-09-20T08:22:16.104" v="111" actId="478"/>
          <ac:graphicFrameMkLst>
            <pc:docMk/>
            <pc:sldMk cId="2821684617" sldId="267"/>
            <ac:graphicFrameMk id="3" creationId="{A96C2D9E-6A59-6AF3-823E-2CF69E4B7C48}"/>
          </ac:graphicFrameMkLst>
        </pc:graphicFrameChg>
        <pc:graphicFrameChg chg="add del mod">
          <ac:chgData name="Adithya Kumar" userId="57de6fd97c573527" providerId="LiveId" clId="{61EDC599-8A27-40FD-90D6-E8E678227F97}" dt="2023-09-20T08:27:06.360" v="125" actId="478"/>
          <ac:graphicFrameMkLst>
            <pc:docMk/>
            <pc:sldMk cId="2821684617" sldId="267"/>
            <ac:graphicFrameMk id="4" creationId="{E4D7EFE2-45BA-095E-007F-A01A492D183A}"/>
          </ac:graphicFrameMkLst>
        </pc:graphicFrameChg>
        <pc:graphicFrameChg chg="mod modGraphic">
          <ac:chgData name="Adithya Kumar" userId="57de6fd97c573527" providerId="LiveId" clId="{61EDC599-8A27-40FD-90D6-E8E678227F97}" dt="2023-09-20T08:26:01.693" v="118" actId="339"/>
          <ac:graphicFrameMkLst>
            <pc:docMk/>
            <pc:sldMk cId="2821684617" sldId="267"/>
            <ac:graphicFrameMk id="5" creationId="{EDA1BAF3-AE1B-42C8-68CC-0AAA6E7694D1}"/>
          </ac:graphicFrameMkLst>
        </pc:graphicFrameChg>
        <pc:graphicFrameChg chg="add mod">
          <ac:chgData name="Adithya Kumar" userId="57de6fd97c573527" providerId="LiveId" clId="{61EDC599-8A27-40FD-90D6-E8E678227F97}" dt="2023-09-20T08:27:07.540" v="126"/>
          <ac:graphicFrameMkLst>
            <pc:docMk/>
            <pc:sldMk cId="2821684617" sldId="267"/>
            <ac:graphicFrameMk id="6" creationId="{F1F5AB95-0360-EBA6-2FBB-1F795BF6CBB1}"/>
          </ac:graphicFrameMkLst>
        </pc:graphicFrameChg>
        <pc:graphicFrameChg chg="del">
          <ac:chgData name="Adithya Kumar" userId="57de6fd97c573527" providerId="LiveId" clId="{61EDC599-8A27-40FD-90D6-E8E678227F97}" dt="2023-09-20T08:26:54.309" v="123" actId="478"/>
          <ac:graphicFrameMkLst>
            <pc:docMk/>
            <pc:sldMk cId="2821684617" sldId="267"/>
            <ac:graphicFrameMk id="7" creationId="{5732EDA9-745F-8290-14C5-8FE2E703450C}"/>
          </ac:graphicFrameMkLst>
        </pc:graphicFrameChg>
        <pc:graphicFrameChg chg="add mod">
          <ac:chgData name="Adithya Kumar" userId="57de6fd97c573527" providerId="LiveId" clId="{61EDC599-8A27-40FD-90D6-E8E678227F97}" dt="2023-09-20T08:27:13.758" v="127"/>
          <ac:graphicFrameMkLst>
            <pc:docMk/>
            <pc:sldMk cId="2821684617" sldId="267"/>
            <ac:graphicFrameMk id="8" creationId="{687F0371-B3D9-A721-E856-868798A5E3CD}"/>
          </ac:graphicFrameMkLst>
        </pc:graphicFrameChg>
      </pc:sldChg>
      <pc:sldChg chg="modSp add del mod ord">
        <pc:chgData name="Adithya Kumar" userId="57de6fd97c573527" providerId="LiveId" clId="{61EDC599-8A27-40FD-90D6-E8E678227F97}" dt="2023-09-20T08:04:43.787" v="53" actId="47"/>
        <pc:sldMkLst>
          <pc:docMk/>
          <pc:sldMk cId="3164508970" sldId="267"/>
        </pc:sldMkLst>
        <pc:graphicFrameChg chg="mod modGraphic">
          <ac:chgData name="Adithya Kumar" userId="57de6fd97c573527" providerId="LiveId" clId="{61EDC599-8A27-40FD-90D6-E8E678227F97}" dt="2023-09-20T07:45:07.314" v="40" actId="1076"/>
          <ac:graphicFrameMkLst>
            <pc:docMk/>
            <pc:sldMk cId="3164508970" sldId="267"/>
            <ac:graphicFrameMk id="5" creationId="{EDA1BAF3-AE1B-42C8-68CC-0AAA6E7694D1}"/>
          </ac:graphicFrameMkLst>
        </pc:graphicFrameChg>
      </pc:sldChg>
      <pc:sldChg chg="addSp delSp modSp add mod ord">
        <pc:chgData name="Adithya Kumar" userId="57de6fd97c573527" providerId="LiveId" clId="{61EDC599-8A27-40FD-90D6-E8E678227F97}" dt="2023-09-20T08:56:34.744" v="410"/>
        <pc:sldMkLst>
          <pc:docMk/>
          <pc:sldMk cId="1954847582" sldId="268"/>
        </pc:sldMkLst>
        <pc:spChg chg="add mod">
          <ac:chgData name="Adithya Kumar" userId="57de6fd97c573527" providerId="LiveId" clId="{61EDC599-8A27-40FD-90D6-E8E678227F97}" dt="2023-09-20T08:52:20.705" v="358" actId="20577"/>
          <ac:spMkLst>
            <pc:docMk/>
            <pc:sldMk cId="1954847582" sldId="268"/>
            <ac:spMk id="10" creationId="{7D8086A8-5AF7-1F6B-329E-141A1F7B1CF9}"/>
          </ac:spMkLst>
        </pc:spChg>
        <pc:spChg chg="add mod">
          <ac:chgData name="Adithya Kumar" userId="57de6fd97c573527" providerId="LiveId" clId="{61EDC599-8A27-40FD-90D6-E8E678227F97}" dt="2023-09-20T08:56:34.744" v="410"/>
          <ac:spMkLst>
            <pc:docMk/>
            <pc:sldMk cId="1954847582" sldId="268"/>
            <ac:spMk id="11" creationId="{C815CF8C-4A51-E947-D353-20BEC94222EB}"/>
          </ac:spMkLst>
        </pc:spChg>
        <pc:graphicFrameChg chg="del">
          <ac:chgData name="Adithya Kumar" userId="57de6fd97c573527" providerId="LiveId" clId="{61EDC599-8A27-40FD-90D6-E8E678227F97}" dt="2023-09-20T08:22:18.666" v="113" actId="478"/>
          <ac:graphicFrameMkLst>
            <pc:docMk/>
            <pc:sldMk cId="1954847582" sldId="268"/>
            <ac:graphicFrameMk id="3" creationId="{A96C2D9E-6A59-6AF3-823E-2CF69E4B7C48}"/>
          </ac:graphicFrameMkLst>
        </pc:graphicFrameChg>
        <pc:graphicFrameChg chg="add del mod">
          <ac:chgData name="Adithya Kumar" userId="57de6fd97c573527" providerId="LiveId" clId="{61EDC599-8A27-40FD-90D6-E8E678227F97}" dt="2023-09-20T08:28:06.133" v="128" actId="478"/>
          <ac:graphicFrameMkLst>
            <pc:docMk/>
            <pc:sldMk cId="1954847582" sldId="268"/>
            <ac:graphicFrameMk id="4" creationId="{C5D66C24-2B9B-6435-2B32-33A501F6C9F7}"/>
          </ac:graphicFrameMkLst>
        </pc:graphicFrameChg>
        <pc:graphicFrameChg chg="del">
          <ac:chgData name="Adithya Kumar" userId="57de6fd97c573527" providerId="LiveId" clId="{61EDC599-8A27-40FD-90D6-E8E678227F97}" dt="2023-09-20T08:21:50.454" v="103" actId="478"/>
          <ac:graphicFrameMkLst>
            <pc:docMk/>
            <pc:sldMk cId="1954847582" sldId="268"/>
            <ac:graphicFrameMk id="5" creationId="{EDA1BAF3-AE1B-42C8-68CC-0AAA6E7694D1}"/>
          </ac:graphicFrameMkLst>
        </pc:graphicFrameChg>
        <pc:graphicFrameChg chg="add del mod">
          <ac:chgData name="Adithya Kumar" userId="57de6fd97c573527" providerId="LiveId" clId="{61EDC599-8A27-40FD-90D6-E8E678227F97}" dt="2023-09-20T08:28:06.133" v="128" actId="478"/>
          <ac:graphicFrameMkLst>
            <pc:docMk/>
            <pc:sldMk cId="1954847582" sldId="268"/>
            <ac:graphicFrameMk id="6" creationId="{D114F8A9-65A4-5A7B-33DD-5DBCD04527C4}"/>
          </ac:graphicFrameMkLst>
        </pc:graphicFrameChg>
        <pc:graphicFrameChg chg="mod modGraphic">
          <ac:chgData name="Adithya Kumar" userId="57de6fd97c573527" providerId="LiveId" clId="{61EDC599-8A27-40FD-90D6-E8E678227F97}" dt="2023-09-20T08:52:26.645" v="359" actId="1076"/>
          <ac:graphicFrameMkLst>
            <pc:docMk/>
            <pc:sldMk cId="1954847582" sldId="268"/>
            <ac:graphicFrameMk id="7" creationId="{5732EDA9-745F-8290-14C5-8FE2E703450C}"/>
          </ac:graphicFrameMkLst>
        </pc:graphicFrameChg>
        <pc:graphicFrameChg chg="add mod">
          <ac:chgData name="Adithya Kumar" userId="57de6fd97c573527" providerId="LiveId" clId="{61EDC599-8A27-40FD-90D6-E8E678227F97}" dt="2023-09-20T08:28:06.706" v="129"/>
          <ac:graphicFrameMkLst>
            <pc:docMk/>
            <pc:sldMk cId="1954847582" sldId="268"/>
            <ac:graphicFrameMk id="8" creationId="{C55E114F-3487-845B-AB79-A8386C5E1965}"/>
          </ac:graphicFrameMkLst>
        </pc:graphicFrameChg>
        <pc:graphicFrameChg chg="add mod">
          <ac:chgData name="Adithya Kumar" userId="57de6fd97c573527" providerId="LiveId" clId="{61EDC599-8A27-40FD-90D6-E8E678227F97}" dt="2023-09-20T08:28:06.706" v="129"/>
          <ac:graphicFrameMkLst>
            <pc:docMk/>
            <pc:sldMk cId="1954847582" sldId="268"/>
            <ac:graphicFrameMk id="9" creationId="{E5D4549F-DDE1-B239-9F19-976E93656422}"/>
          </ac:graphicFrameMkLst>
        </pc:graphicFrameChg>
      </pc:sldChg>
      <pc:sldChg chg="modSp add del mod ord">
        <pc:chgData name="Adithya Kumar" userId="57de6fd97c573527" providerId="LiveId" clId="{61EDC599-8A27-40FD-90D6-E8E678227F97}" dt="2023-09-20T08:04:45.304" v="54" actId="47"/>
        <pc:sldMkLst>
          <pc:docMk/>
          <pc:sldMk cId="2531157134" sldId="268"/>
        </pc:sldMkLst>
        <pc:graphicFrameChg chg="mod modGraphic">
          <ac:chgData name="Adithya Kumar" userId="57de6fd97c573527" providerId="LiveId" clId="{61EDC599-8A27-40FD-90D6-E8E678227F97}" dt="2023-09-20T08:04:39.466" v="51" actId="1076"/>
          <ac:graphicFrameMkLst>
            <pc:docMk/>
            <pc:sldMk cId="2531157134" sldId="268"/>
            <ac:graphicFrameMk id="7" creationId="{5732EDA9-745F-8290-14C5-8FE2E703450C}"/>
          </ac:graphicFrameMkLst>
        </pc:graphicFrameChg>
      </pc:sldChg>
      <pc:sldChg chg="addSp delSp modSp add mod ord">
        <pc:chgData name="Adithya Kumar" userId="57de6fd97c573527" providerId="LiveId" clId="{61EDC599-8A27-40FD-90D6-E8E678227F97}" dt="2023-09-20T08:38:20.968" v="207" actId="1076"/>
        <pc:sldMkLst>
          <pc:docMk/>
          <pc:sldMk cId="1507316179" sldId="269"/>
        </pc:sldMkLst>
        <pc:spChg chg="del mod">
          <ac:chgData name="Adithya Kumar" userId="57de6fd97c573527" providerId="LiveId" clId="{61EDC599-8A27-40FD-90D6-E8E678227F97}" dt="2023-09-20T08:30:22.806" v="142"/>
          <ac:spMkLst>
            <pc:docMk/>
            <pc:sldMk cId="1507316179" sldId="269"/>
            <ac:spMk id="5" creationId="{5D924D8C-E0E8-C643-DCD8-C9F6E6E98E0B}"/>
          </ac:spMkLst>
        </pc:spChg>
        <pc:spChg chg="del">
          <ac:chgData name="Adithya Kumar" userId="57de6fd97c573527" providerId="LiveId" clId="{61EDC599-8A27-40FD-90D6-E8E678227F97}" dt="2023-09-20T08:29:19.314" v="130" actId="478"/>
          <ac:spMkLst>
            <pc:docMk/>
            <pc:sldMk cId="1507316179" sldId="269"/>
            <ac:spMk id="6" creationId="{6AEEA05D-0AE3-8262-0E27-FD00B60CD642}"/>
          </ac:spMkLst>
        </pc:spChg>
        <pc:spChg chg="add mod">
          <ac:chgData name="Adithya Kumar" userId="57de6fd97c573527" providerId="LiveId" clId="{61EDC599-8A27-40FD-90D6-E8E678227F97}" dt="2023-09-20T08:35:39.778" v="191" actId="1076"/>
          <ac:spMkLst>
            <pc:docMk/>
            <pc:sldMk cId="1507316179" sldId="269"/>
            <ac:spMk id="10" creationId="{586E9C21-B6D1-9891-9BE2-A28DC56AC43A}"/>
          </ac:spMkLst>
        </pc:spChg>
        <pc:picChg chg="add mod">
          <ac:chgData name="Adithya Kumar" userId="57de6fd97c573527" providerId="LiveId" clId="{61EDC599-8A27-40FD-90D6-E8E678227F97}" dt="2023-09-20T08:38:20.968" v="207" actId="1076"/>
          <ac:picMkLst>
            <pc:docMk/>
            <pc:sldMk cId="1507316179" sldId="269"/>
            <ac:picMk id="3" creationId="{1E85F98E-F216-15BF-3B99-BB2EA598125B}"/>
          </ac:picMkLst>
        </pc:picChg>
        <pc:picChg chg="add del mod">
          <ac:chgData name="Adithya Kumar" userId="57de6fd97c573527" providerId="LiveId" clId="{61EDC599-8A27-40FD-90D6-E8E678227F97}" dt="2023-09-20T08:34:22.606" v="156" actId="478"/>
          <ac:picMkLst>
            <pc:docMk/>
            <pc:sldMk cId="1507316179" sldId="269"/>
            <ac:picMk id="7" creationId="{BE0549AA-0D2C-1C23-4DBB-84375696A4D1}"/>
          </ac:picMkLst>
        </pc:picChg>
        <pc:picChg chg="add mod">
          <ac:chgData name="Adithya Kumar" userId="57de6fd97c573527" providerId="LiveId" clId="{61EDC599-8A27-40FD-90D6-E8E678227F97}" dt="2023-09-20T08:38:12.960" v="205" actId="1076"/>
          <ac:picMkLst>
            <pc:docMk/>
            <pc:sldMk cId="1507316179" sldId="269"/>
            <ac:picMk id="9" creationId="{EF0ADD3E-B162-F4AA-A7C2-DE7BE16A508F}"/>
          </ac:picMkLst>
        </pc:picChg>
        <pc:picChg chg="add mod">
          <ac:chgData name="Adithya Kumar" userId="57de6fd97c573527" providerId="LiveId" clId="{61EDC599-8A27-40FD-90D6-E8E678227F97}" dt="2023-09-20T08:38:08.154" v="204" actId="1076"/>
          <ac:picMkLst>
            <pc:docMk/>
            <pc:sldMk cId="1507316179" sldId="269"/>
            <ac:picMk id="12" creationId="{ABE8127C-F4F2-E10E-6E6A-D813B2CEC9A4}"/>
          </ac:picMkLst>
        </pc:picChg>
      </pc:sldChg>
      <pc:sldChg chg="modSp add mod">
        <pc:chgData name="Adithya Kumar" userId="57de6fd97c573527" providerId="LiveId" clId="{61EDC599-8A27-40FD-90D6-E8E678227F97}" dt="2023-09-20T08:38:43.293" v="212" actId="1076"/>
        <pc:sldMkLst>
          <pc:docMk/>
          <pc:sldMk cId="346049116" sldId="270"/>
        </pc:sldMkLst>
        <pc:picChg chg="mod">
          <ac:chgData name="Adithya Kumar" userId="57de6fd97c573527" providerId="LiveId" clId="{61EDC599-8A27-40FD-90D6-E8E678227F97}" dt="2023-09-20T08:38:31.330" v="208" actId="14100"/>
          <ac:picMkLst>
            <pc:docMk/>
            <pc:sldMk cId="346049116" sldId="270"/>
            <ac:picMk id="3" creationId="{1E85F98E-F216-15BF-3B99-BB2EA598125B}"/>
          </ac:picMkLst>
        </pc:picChg>
        <pc:picChg chg="mod">
          <ac:chgData name="Adithya Kumar" userId="57de6fd97c573527" providerId="LiveId" clId="{61EDC599-8A27-40FD-90D6-E8E678227F97}" dt="2023-09-20T08:38:38.673" v="211" actId="1076"/>
          <ac:picMkLst>
            <pc:docMk/>
            <pc:sldMk cId="346049116" sldId="270"/>
            <ac:picMk id="9" creationId="{EF0ADD3E-B162-F4AA-A7C2-DE7BE16A508F}"/>
          </ac:picMkLst>
        </pc:picChg>
        <pc:picChg chg="mod">
          <ac:chgData name="Adithya Kumar" userId="57de6fd97c573527" providerId="LiveId" clId="{61EDC599-8A27-40FD-90D6-E8E678227F97}" dt="2023-09-20T08:38:43.293" v="212" actId="1076"/>
          <ac:picMkLst>
            <pc:docMk/>
            <pc:sldMk cId="346049116" sldId="270"/>
            <ac:picMk id="12" creationId="{ABE8127C-F4F2-E10E-6E6A-D813B2CEC9A4}"/>
          </ac:picMkLst>
        </pc:picChg>
      </pc:sldChg>
      <pc:sldChg chg="addSp delSp modSp add mod">
        <pc:chgData name="Adithya Kumar" userId="57de6fd97c573527" providerId="LiveId" clId="{61EDC599-8A27-40FD-90D6-E8E678227F97}" dt="2023-09-20T09:04:08.093" v="412" actId="478"/>
        <pc:sldMkLst>
          <pc:docMk/>
          <pc:sldMk cId="291764182" sldId="271"/>
        </pc:sldMkLst>
        <pc:picChg chg="add del mod">
          <ac:chgData name="Adithya Kumar" userId="57de6fd97c573527" providerId="LiveId" clId="{61EDC599-8A27-40FD-90D6-E8E678227F97}" dt="2023-09-20T09:04:08.093" v="412" actId="478"/>
          <ac:picMkLst>
            <pc:docMk/>
            <pc:sldMk cId="291764182" sldId="271"/>
            <ac:picMk id="4" creationId="{C2DAD7A9-7BF5-A2B3-6E2D-0BEC6826A04C}"/>
          </ac:picMkLst>
        </pc:picChg>
      </pc:sldChg>
      <pc:sldChg chg="addSp delSp modSp add mod">
        <pc:chgData name="Adithya Kumar" userId="57de6fd97c573527" providerId="LiveId" clId="{61EDC599-8A27-40FD-90D6-E8E678227F97}" dt="2023-09-20T08:44:27.334" v="307" actId="1076"/>
        <pc:sldMkLst>
          <pc:docMk/>
          <pc:sldMk cId="2421459693" sldId="272"/>
        </pc:sldMkLst>
        <pc:spChg chg="mod">
          <ac:chgData name="Adithya Kumar" userId="57de6fd97c573527" providerId="LiveId" clId="{61EDC599-8A27-40FD-90D6-E8E678227F97}" dt="2023-09-20T08:43:38.043" v="292" actId="1076"/>
          <ac:spMkLst>
            <pc:docMk/>
            <pc:sldMk cId="2421459693" sldId="272"/>
            <ac:spMk id="10" creationId="{586E9C21-B6D1-9891-9BE2-A28DC56AC43A}"/>
          </ac:spMkLst>
        </pc:spChg>
        <pc:picChg chg="del">
          <ac:chgData name="Adithya Kumar" userId="57de6fd97c573527" providerId="LiveId" clId="{61EDC599-8A27-40FD-90D6-E8E678227F97}" dt="2023-09-20T08:42:03.462" v="229" actId="478"/>
          <ac:picMkLst>
            <pc:docMk/>
            <pc:sldMk cId="2421459693" sldId="272"/>
            <ac:picMk id="3" creationId="{1E85F98E-F216-15BF-3B99-BB2EA598125B}"/>
          </ac:picMkLst>
        </pc:picChg>
        <pc:picChg chg="mod">
          <ac:chgData name="Adithya Kumar" userId="57de6fd97c573527" providerId="LiveId" clId="{61EDC599-8A27-40FD-90D6-E8E678227F97}" dt="2023-09-20T08:44:27.334" v="307" actId="1076"/>
          <ac:picMkLst>
            <pc:docMk/>
            <pc:sldMk cId="2421459693" sldId="272"/>
            <ac:picMk id="4" creationId="{C2DAD7A9-7BF5-A2B3-6E2D-0BEC6826A04C}"/>
          </ac:picMkLst>
        </pc:picChg>
        <pc:picChg chg="add del mod">
          <ac:chgData name="Adithya Kumar" userId="57de6fd97c573527" providerId="LiveId" clId="{61EDC599-8A27-40FD-90D6-E8E678227F97}" dt="2023-09-20T08:44:19.925" v="305" actId="478"/>
          <ac:picMkLst>
            <pc:docMk/>
            <pc:sldMk cId="2421459693" sldId="272"/>
            <ac:picMk id="5" creationId="{01A4D73E-F78A-36A6-5CBB-261C7F55211F}"/>
          </ac:picMkLst>
        </pc:picChg>
        <pc:picChg chg="del">
          <ac:chgData name="Adithya Kumar" userId="57de6fd97c573527" providerId="LiveId" clId="{61EDC599-8A27-40FD-90D6-E8E678227F97}" dt="2023-09-20T08:42:06.234" v="231" actId="478"/>
          <ac:picMkLst>
            <pc:docMk/>
            <pc:sldMk cId="2421459693" sldId="272"/>
            <ac:picMk id="9" creationId="{EF0ADD3E-B162-F4AA-A7C2-DE7BE16A508F}"/>
          </ac:picMkLst>
        </pc:picChg>
        <pc:picChg chg="del">
          <ac:chgData name="Adithya Kumar" userId="57de6fd97c573527" providerId="LiveId" clId="{61EDC599-8A27-40FD-90D6-E8E678227F97}" dt="2023-09-20T08:42:04.766" v="230" actId="478"/>
          <ac:picMkLst>
            <pc:docMk/>
            <pc:sldMk cId="2421459693" sldId="272"/>
            <ac:picMk id="12" creationId="{ABE8127C-F4F2-E10E-6E6A-D813B2CEC9A4}"/>
          </ac:picMkLst>
        </pc:picChg>
      </pc:sldChg>
      <pc:sldChg chg="modSp add del mod">
        <pc:chgData name="Adithya Kumar" userId="57de6fd97c573527" providerId="LiveId" clId="{61EDC599-8A27-40FD-90D6-E8E678227F97}" dt="2023-09-20T08:41:45.977" v="227" actId="47"/>
        <pc:sldMkLst>
          <pc:docMk/>
          <pc:sldMk cId="2864402200" sldId="272"/>
        </pc:sldMkLst>
        <pc:picChg chg="mod">
          <ac:chgData name="Adithya Kumar" userId="57de6fd97c573527" providerId="LiveId" clId="{61EDC599-8A27-40FD-90D6-E8E678227F97}" dt="2023-09-20T08:40:16.172" v="224" actId="1076"/>
          <ac:picMkLst>
            <pc:docMk/>
            <pc:sldMk cId="2864402200" sldId="272"/>
            <ac:picMk id="4" creationId="{C2DAD7A9-7BF5-A2B3-6E2D-0BEC6826A04C}"/>
          </ac:picMkLst>
        </pc:picChg>
        <pc:picChg chg="mod">
          <ac:chgData name="Adithya Kumar" userId="57de6fd97c573527" providerId="LiveId" clId="{61EDC599-8A27-40FD-90D6-E8E678227F97}" dt="2023-09-20T08:40:24.046" v="226" actId="1076"/>
          <ac:picMkLst>
            <pc:docMk/>
            <pc:sldMk cId="2864402200" sldId="272"/>
            <ac:picMk id="9" creationId="{EF0ADD3E-B162-F4AA-A7C2-DE7BE16A508F}"/>
          </ac:picMkLst>
        </pc:picChg>
      </pc:sldChg>
      <pc:sldChg chg="add del">
        <pc:chgData name="Adithya Kumar" userId="57de6fd97c573527" providerId="LiveId" clId="{61EDC599-8A27-40FD-90D6-E8E678227F97}" dt="2023-09-20T08:44:21.978" v="306" actId="47"/>
        <pc:sldMkLst>
          <pc:docMk/>
          <pc:sldMk cId="852693459" sldId="273"/>
        </pc:sldMkLst>
      </pc:sldChg>
      <pc:sldChg chg="addSp modSp add mod">
        <pc:chgData name="Adithya Kumar" userId="57de6fd97c573527" providerId="LiveId" clId="{61EDC599-8A27-40FD-90D6-E8E678227F97}" dt="2023-09-20T08:44:46.657" v="314" actId="1076"/>
        <pc:sldMkLst>
          <pc:docMk/>
          <pc:sldMk cId="2725269530" sldId="273"/>
        </pc:sldMkLst>
        <pc:picChg chg="add mod">
          <ac:chgData name="Adithya Kumar" userId="57de6fd97c573527" providerId="LiveId" clId="{61EDC599-8A27-40FD-90D6-E8E678227F97}" dt="2023-09-20T08:44:46.657" v="314" actId="1076"/>
          <ac:picMkLst>
            <pc:docMk/>
            <pc:sldMk cId="2725269530" sldId="273"/>
            <ac:picMk id="3" creationId="{CBAD259F-F8C3-FDAF-79E2-FA397716D426}"/>
          </ac:picMkLst>
        </pc:picChg>
      </pc:sldChg>
      <pc:sldChg chg="addSp delSp modSp add mod ord">
        <pc:chgData name="Adithya Kumar" userId="57de6fd97c573527" providerId="LiveId" clId="{61EDC599-8A27-40FD-90D6-E8E678227F97}" dt="2023-09-20T09:16:40.687" v="418"/>
        <pc:sldMkLst>
          <pc:docMk/>
          <pc:sldMk cId="486227446" sldId="274"/>
        </pc:sldMkLst>
        <pc:spChg chg="del">
          <ac:chgData name="Adithya Kumar" userId="57de6fd97c573527" providerId="LiveId" clId="{61EDC599-8A27-40FD-90D6-E8E678227F97}" dt="2023-09-20T08:47:05.066" v="319" actId="478"/>
          <ac:spMkLst>
            <pc:docMk/>
            <pc:sldMk cId="486227446" sldId="274"/>
            <ac:spMk id="4" creationId="{756E321F-DF89-4D25-49D9-FA40D8B109F4}"/>
          </ac:spMkLst>
        </pc:spChg>
        <pc:spChg chg="del">
          <ac:chgData name="Adithya Kumar" userId="57de6fd97c573527" providerId="LiveId" clId="{61EDC599-8A27-40FD-90D6-E8E678227F97}" dt="2023-09-20T08:47:07.662" v="320" actId="478"/>
          <ac:spMkLst>
            <pc:docMk/>
            <pc:sldMk cId="486227446" sldId="274"/>
            <ac:spMk id="6" creationId="{4544C900-579D-2403-2D6C-BBB44460696A}"/>
          </ac:spMkLst>
        </pc:spChg>
        <pc:graphicFrameChg chg="add mod">
          <ac:chgData name="Adithya Kumar" userId="57de6fd97c573527" providerId="LiveId" clId="{61EDC599-8A27-40FD-90D6-E8E678227F97}" dt="2023-09-20T08:58:03.094" v="411" actId="1076"/>
          <ac:graphicFrameMkLst>
            <pc:docMk/>
            <pc:sldMk cId="486227446" sldId="274"/>
            <ac:graphicFrameMk id="2" creationId="{8E590F44-F1D6-D1A1-A7E8-B8C5FDADEA2E}"/>
          </ac:graphicFrameMkLst>
        </pc:graphicFrameChg>
      </pc:sldChg>
      <pc:sldChg chg="addSp delSp modSp add mod">
        <pc:chgData name="Adithya Kumar" userId="57de6fd97c573527" providerId="LiveId" clId="{61EDC599-8A27-40FD-90D6-E8E678227F97}" dt="2023-09-20T09:50:25.061" v="475" actId="1076"/>
        <pc:sldMkLst>
          <pc:docMk/>
          <pc:sldMk cId="979011284" sldId="275"/>
        </pc:sldMkLst>
        <pc:spChg chg="del mod">
          <ac:chgData name="Adithya Kumar" userId="57de6fd97c573527" providerId="LiveId" clId="{61EDC599-8A27-40FD-90D6-E8E678227F97}" dt="2023-09-20T08:53:02.568" v="362" actId="478"/>
          <ac:spMkLst>
            <pc:docMk/>
            <pc:sldMk cId="979011284" sldId="275"/>
            <ac:spMk id="2" creationId="{883C731F-8597-A42A-B81F-542998E9FF96}"/>
          </ac:spMkLst>
        </pc:spChg>
        <pc:spChg chg="add mod">
          <ac:chgData name="Adithya Kumar" userId="57de6fd97c573527" providerId="LiveId" clId="{61EDC599-8A27-40FD-90D6-E8E678227F97}" dt="2023-09-20T09:50:25.061" v="475" actId="1076"/>
          <ac:spMkLst>
            <pc:docMk/>
            <pc:sldMk cId="979011284" sldId="275"/>
            <ac:spMk id="3" creationId="{F208D8DD-20D4-660C-F812-33483088B965}"/>
          </ac:spMkLst>
        </pc:spChg>
        <pc:spChg chg="del">
          <ac:chgData name="Adithya Kumar" userId="57de6fd97c573527" providerId="LiveId" clId="{61EDC599-8A27-40FD-90D6-E8E678227F97}" dt="2023-09-20T08:53:06.699" v="363" actId="478"/>
          <ac:spMkLst>
            <pc:docMk/>
            <pc:sldMk cId="979011284" sldId="275"/>
            <ac:spMk id="10" creationId="{7D8086A8-5AF7-1F6B-329E-141A1F7B1CF9}"/>
          </ac:spMkLst>
        </pc:spChg>
        <pc:graphicFrameChg chg="del">
          <ac:chgData name="Adithya Kumar" userId="57de6fd97c573527" providerId="LiveId" clId="{61EDC599-8A27-40FD-90D6-E8E678227F97}" dt="2023-09-20T08:53:06.699" v="363" actId="478"/>
          <ac:graphicFrameMkLst>
            <pc:docMk/>
            <pc:sldMk cId="979011284" sldId="275"/>
            <ac:graphicFrameMk id="7" creationId="{5732EDA9-745F-8290-14C5-8FE2E703450C}"/>
          </ac:graphicFrameMkLst>
        </pc:graphicFrameChg>
        <pc:graphicFrameChg chg="del">
          <ac:chgData name="Adithya Kumar" userId="57de6fd97c573527" providerId="LiveId" clId="{61EDC599-8A27-40FD-90D6-E8E678227F97}" dt="2023-09-20T08:53:06.699" v="363" actId="478"/>
          <ac:graphicFrameMkLst>
            <pc:docMk/>
            <pc:sldMk cId="979011284" sldId="275"/>
            <ac:graphicFrameMk id="8" creationId="{C55E114F-3487-845B-AB79-A8386C5E1965}"/>
          </ac:graphicFrameMkLst>
        </pc:graphicFrameChg>
        <pc:graphicFrameChg chg="del">
          <ac:chgData name="Adithya Kumar" userId="57de6fd97c573527" providerId="LiveId" clId="{61EDC599-8A27-40FD-90D6-E8E678227F97}" dt="2023-09-20T08:53:06.699" v="363" actId="478"/>
          <ac:graphicFrameMkLst>
            <pc:docMk/>
            <pc:sldMk cId="979011284" sldId="275"/>
            <ac:graphicFrameMk id="9" creationId="{E5D4549F-DDE1-B239-9F19-976E93656422}"/>
          </ac:graphicFrameMkLst>
        </pc:graphicFrameChg>
      </pc:sldChg>
      <pc:sldChg chg="add del">
        <pc:chgData name="Adithya Kumar" userId="57de6fd97c573527" providerId="LiveId" clId="{61EDC599-8A27-40FD-90D6-E8E678227F97}" dt="2023-09-20T08:54:57.356" v="377" actId="2890"/>
        <pc:sldMkLst>
          <pc:docMk/>
          <pc:sldMk cId="589219095" sldId="276"/>
        </pc:sldMkLst>
      </pc:sldChg>
      <pc:sldChg chg="add">
        <pc:chgData name="Adithya Kumar" userId="57de6fd97c573527" providerId="LiveId" clId="{61EDC599-8A27-40FD-90D6-E8E678227F97}" dt="2023-09-20T09:49:20.826" v="419" actId="2890"/>
        <pc:sldMkLst>
          <pc:docMk/>
          <pc:sldMk cId="2627636238" sldId="276"/>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D8C7C-408C-4D1F-898B-9E4A298BA7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7916FFA-6C58-2EFF-ADA4-DF4953B83E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72B3A1D-F31D-0A82-B132-F2C4772BCC19}"/>
              </a:ext>
            </a:extLst>
          </p:cNvPr>
          <p:cNvSpPr>
            <a:spLocks noGrp="1"/>
          </p:cNvSpPr>
          <p:nvPr>
            <p:ph type="dt" sz="half" idx="10"/>
          </p:nvPr>
        </p:nvSpPr>
        <p:spPr/>
        <p:txBody>
          <a:bodyPr/>
          <a:lstStyle/>
          <a:p>
            <a:fld id="{2B3E5487-398B-4A6A-A5FD-D180AA709609}" type="datetimeFigureOut">
              <a:rPr lang="en-IN" smtClean="0"/>
              <a:t>20-09-2023</a:t>
            </a:fld>
            <a:endParaRPr lang="en-IN"/>
          </a:p>
        </p:txBody>
      </p:sp>
      <p:sp>
        <p:nvSpPr>
          <p:cNvPr id="5" name="Footer Placeholder 4">
            <a:extLst>
              <a:ext uri="{FF2B5EF4-FFF2-40B4-BE49-F238E27FC236}">
                <a16:creationId xmlns:a16="http://schemas.microsoft.com/office/drawing/2014/main" id="{87C04D13-8D3C-0F21-363D-8E51AAED64B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5D54228-ABC5-46B3-F90E-8538EBAD881D}"/>
              </a:ext>
            </a:extLst>
          </p:cNvPr>
          <p:cNvSpPr>
            <a:spLocks noGrp="1"/>
          </p:cNvSpPr>
          <p:nvPr>
            <p:ph type="sldNum" sz="quarter" idx="12"/>
          </p:nvPr>
        </p:nvSpPr>
        <p:spPr/>
        <p:txBody>
          <a:bodyPr/>
          <a:lstStyle/>
          <a:p>
            <a:fld id="{33457F73-CB60-4FF7-B028-B3962B093802}" type="slidenum">
              <a:rPr lang="en-IN" smtClean="0"/>
              <a:t>‹#›</a:t>
            </a:fld>
            <a:endParaRPr lang="en-IN"/>
          </a:p>
        </p:txBody>
      </p:sp>
    </p:spTree>
    <p:extLst>
      <p:ext uri="{BB962C8B-B14F-4D97-AF65-F5344CB8AC3E}">
        <p14:creationId xmlns:p14="http://schemas.microsoft.com/office/powerpoint/2010/main" val="3412236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621A6-9A31-5D13-719A-C0F746DCD59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B298274-ABC2-494C-79B3-D47D397C032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2BB7B1F-9BA7-F57F-DE6A-7A650705DF19}"/>
              </a:ext>
            </a:extLst>
          </p:cNvPr>
          <p:cNvSpPr>
            <a:spLocks noGrp="1"/>
          </p:cNvSpPr>
          <p:nvPr>
            <p:ph type="dt" sz="half" idx="10"/>
          </p:nvPr>
        </p:nvSpPr>
        <p:spPr/>
        <p:txBody>
          <a:bodyPr/>
          <a:lstStyle/>
          <a:p>
            <a:fld id="{2B3E5487-398B-4A6A-A5FD-D180AA709609}" type="datetimeFigureOut">
              <a:rPr lang="en-IN" smtClean="0"/>
              <a:t>20-09-2023</a:t>
            </a:fld>
            <a:endParaRPr lang="en-IN"/>
          </a:p>
        </p:txBody>
      </p:sp>
      <p:sp>
        <p:nvSpPr>
          <p:cNvPr id="5" name="Footer Placeholder 4">
            <a:extLst>
              <a:ext uri="{FF2B5EF4-FFF2-40B4-BE49-F238E27FC236}">
                <a16:creationId xmlns:a16="http://schemas.microsoft.com/office/drawing/2014/main" id="{6F2E2882-FCA9-9282-94FC-33607C02172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DD7F8AC-1A94-3B5C-3C84-2F14CD798EC9}"/>
              </a:ext>
            </a:extLst>
          </p:cNvPr>
          <p:cNvSpPr>
            <a:spLocks noGrp="1"/>
          </p:cNvSpPr>
          <p:nvPr>
            <p:ph type="sldNum" sz="quarter" idx="12"/>
          </p:nvPr>
        </p:nvSpPr>
        <p:spPr/>
        <p:txBody>
          <a:bodyPr/>
          <a:lstStyle/>
          <a:p>
            <a:fld id="{33457F73-CB60-4FF7-B028-B3962B093802}" type="slidenum">
              <a:rPr lang="en-IN" smtClean="0"/>
              <a:t>‹#›</a:t>
            </a:fld>
            <a:endParaRPr lang="en-IN"/>
          </a:p>
        </p:txBody>
      </p:sp>
    </p:spTree>
    <p:extLst>
      <p:ext uri="{BB962C8B-B14F-4D97-AF65-F5344CB8AC3E}">
        <p14:creationId xmlns:p14="http://schemas.microsoft.com/office/powerpoint/2010/main" val="9984566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73CD6B-7ECC-7B99-8921-725C5FC851A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2641F94-0CD8-9112-2CEA-1D8053B524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3BDBF46-8373-9EB7-AC3F-58FD97654410}"/>
              </a:ext>
            </a:extLst>
          </p:cNvPr>
          <p:cNvSpPr>
            <a:spLocks noGrp="1"/>
          </p:cNvSpPr>
          <p:nvPr>
            <p:ph type="dt" sz="half" idx="10"/>
          </p:nvPr>
        </p:nvSpPr>
        <p:spPr/>
        <p:txBody>
          <a:bodyPr/>
          <a:lstStyle/>
          <a:p>
            <a:fld id="{2B3E5487-398B-4A6A-A5FD-D180AA709609}" type="datetimeFigureOut">
              <a:rPr lang="en-IN" smtClean="0"/>
              <a:t>20-09-2023</a:t>
            </a:fld>
            <a:endParaRPr lang="en-IN"/>
          </a:p>
        </p:txBody>
      </p:sp>
      <p:sp>
        <p:nvSpPr>
          <p:cNvPr id="5" name="Footer Placeholder 4">
            <a:extLst>
              <a:ext uri="{FF2B5EF4-FFF2-40B4-BE49-F238E27FC236}">
                <a16:creationId xmlns:a16="http://schemas.microsoft.com/office/drawing/2014/main" id="{849120E8-84E8-F0CF-9E0F-BFF56A9592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B634446-80FB-584F-4753-5A3DD440FBEC}"/>
              </a:ext>
            </a:extLst>
          </p:cNvPr>
          <p:cNvSpPr>
            <a:spLocks noGrp="1"/>
          </p:cNvSpPr>
          <p:nvPr>
            <p:ph type="sldNum" sz="quarter" idx="12"/>
          </p:nvPr>
        </p:nvSpPr>
        <p:spPr/>
        <p:txBody>
          <a:bodyPr/>
          <a:lstStyle/>
          <a:p>
            <a:fld id="{33457F73-CB60-4FF7-B028-B3962B093802}" type="slidenum">
              <a:rPr lang="en-IN" smtClean="0"/>
              <a:t>‹#›</a:t>
            </a:fld>
            <a:endParaRPr lang="en-IN"/>
          </a:p>
        </p:txBody>
      </p:sp>
    </p:spTree>
    <p:extLst>
      <p:ext uri="{BB962C8B-B14F-4D97-AF65-F5344CB8AC3E}">
        <p14:creationId xmlns:p14="http://schemas.microsoft.com/office/powerpoint/2010/main" val="3291762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7E3C8-FBBE-1856-771B-F1B1AE25F36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12A47C9-8E39-ECBE-987A-E68895A521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A831A3A-03A8-AB54-1286-E50C28B9B19C}"/>
              </a:ext>
            </a:extLst>
          </p:cNvPr>
          <p:cNvSpPr>
            <a:spLocks noGrp="1"/>
          </p:cNvSpPr>
          <p:nvPr>
            <p:ph type="dt" sz="half" idx="10"/>
          </p:nvPr>
        </p:nvSpPr>
        <p:spPr/>
        <p:txBody>
          <a:bodyPr/>
          <a:lstStyle/>
          <a:p>
            <a:fld id="{2B3E5487-398B-4A6A-A5FD-D180AA709609}" type="datetimeFigureOut">
              <a:rPr lang="en-IN" smtClean="0"/>
              <a:t>20-09-2023</a:t>
            </a:fld>
            <a:endParaRPr lang="en-IN"/>
          </a:p>
        </p:txBody>
      </p:sp>
      <p:sp>
        <p:nvSpPr>
          <p:cNvPr id="5" name="Footer Placeholder 4">
            <a:extLst>
              <a:ext uri="{FF2B5EF4-FFF2-40B4-BE49-F238E27FC236}">
                <a16:creationId xmlns:a16="http://schemas.microsoft.com/office/drawing/2014/main" id="{E7DA1A49-B696-39FE-64C4-FEB4CF51A06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DD4862C-A5F5-04B2-0AC7-DF9A1DA1E81B}"/>
              </a:ext>
            </a:extLst>
          </p:cNvPr>
          <p:cNvSpPr>
            <a:spLocks noGrp="1"/>
          </p:cNvSpPr>
          <p:nvPr>
            <p:ph type="sldNum" sz="quarter" idx="12"/>
          </p:nvPr>
        </p:nvSpPr>
        <p:spPr/>
        <p:txBody>
          <a:bodyPr/>
          <a:lstStyle/>
          <a:p>
            <a:fld id="{33457F73-CB60-4FF7-B028-B3962B093802}" type="slidenum">
              <a:rPr lang="en-IN" smtClean="0"/>
              <a:t>‹#›</a:t>
            </a:fld>
            <a:endParaRPr lang="en-IN"/>
          </a:p>
        </p:txBody>
      </p:sp>
    </p:spTree>
    <p:extLst>
      <p:ext uri="{BB962C8B-B14F-4D97-AF65-F5344CB8AC3E}">
        <p14:creationId xmlns:p14="http://schemas.microsoft.com/office/powerpoint/2010/main" val="923350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1C7F9-E756-ED1A-D3B1-25C4E0698F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3FDA2BD-C94D-4F19-3D3F-AF560F204E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CE17B2-83F2-D5D3-1F23-5D32F5008825}"/>
              </a:ext>
            </a:extLst>
          </p:cNvPr>
          <p:cNvSpPr>
            <a:spLocks noGrp="1"/>
          </p:cNvSpPr>
          <p:nvPr>
            <p:ph type="dt" sz="half" idx="10"/>
          </p:nvPr>
        </p:nvSpPr>
        <p:spPr/>
        <p:txBody>
          <a:bodyPr/>
          <a:lstStyle/>
          <a:p>
            <a:fld id="{2B3E5487-398B-4A6A-A5FD-D180AA709609}" type="datetimeFigureOut">
              <a:rPr lang="en-IN" smtClean="0"/>
              <a:t>20-09-2023</a:t>
            </a:fld>
            <a:endParaRPr lang="en-IN"/>
          </a:p>
        </p:txBody>
      </p:sp>
      <p:sp>
        <p:nvSpPr>
          <p:cNvPr id="5" name="Footer Placeholder 4">
            <a:extLst>
              <a:ext uri="{FF2B5EF4-FFF2-40B4-BE49-F238E27FC236}">
                <a16:creationId xmlns:a16="http://schemas.microsoft.com/office/drawing/2014/main" id="{8AAC40DC-50CE-7F83-050C-C4331BD1662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546C6E2-6BEB-449D-6B8C-1EEEBE6DE19D}"/>
              </a:ext>
            </a:extLst>
          </p:cNvPr>
          <p:cNvSpPr>
            <a:spLocks noGrp="1"/>
          </p:cNvSpPr>
          <p:nvPr>
            <p:ph type="sldNum" sz="quarter" idx="12"/>
          </p:nvPr>
        </p:nvSpPr>
        <p:spPr/>
        <p:txBody>
          <a:bodyPr/>
          <a:lstStyle/>
          <a:p>
            <a:fld id="{33457F73-CB60-4FF7-B028-B3962B093802}" type="slidenum">
              <a:rPr lang="en-IN" smtClean="0"/>
              <a:t>‹#›</a:t>
            </a:fld>
            <a:endParaRPr lang="en-IN"/>
          </a:p>
        </p:txBody>
      </p:sp>
    </p:spTree>
    <p:extLst>
      <p:ext uri="{BB962C8B-B14F-4D97-AF65-F5344CB8AC3E}">
        <p14:creationId xmlns:p14="http://schemas.microsoft.com/office/powerpoint/2010/main" val="2825143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584A9-F599-58C7-7E93-9E3E0B8B713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71C48E4-9FE4-F81E-612E-3100D294F6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07B230B-D9BF-3F44-7507-BA9030E766A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9E94E1C-E434-E232-CA54-5F0A15613075}"/>
              </a:ext>
            </a:extLst>
          </p:cNvPr>
          <p:cNvSpPr>
            <a:spLocks noGrp="1"/>
          </p:cNvSpPr>
          <p:nvPr>
            <p:ph type="dt" sz="half" idx="10"/>
          </p:nvPr>
        </p:nvSpPr>
        <p:spPr/>
        <p:txBody>
          <a:bodyPr/>
          <a:lstStyle/>
          <a:p>
            <a:fld id="{2B3E5487-398B-4A6A-A5FD-D180AA709609}" type="datetimeFigureOut">
              <a:rPr lang="en-IN" smtClean="0"/>
              <a:t>20-09-2023</a:t>
            </a:fld>
            <a:endParaRPr lang="en-IN"/>
          </a:p>
        </p:txBody>
      </p:sp>
      <p:sp>
        <p:nvSpPr>
          <p:cNvPr id="6" name="Footer Placeholder 5">
            <a:extLst>
              <a:ext uri="{FF2B5EF4-FFF2-40B4-BE49-F238E27FC236}">
                <a16:creationId xmlns:a16="http://schemas.microsoft.com/office/drawing/2014/main" id="{76F0A38F-CCEA-3B96-834F-F7AE60A68CB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18C9844-7B78-1094-31AE-028AAC6DE81E}"/>
              </a:ext>
            </a:extLst>
          </p:cNvPr>
          <p:cNvSpPr>
            <a:spLocks noGrp="1"/>
          </p:cNvSpPr>
          <p:nvPr>
            <p:ph type="sldNum" sz="quarter" idx="12"/>
          </p:nvPr>
        </p:nvSpPr>
        <p:spPr/>
        <p:txBody>
          <a:bodyPr/>
          <a:lstStyle/>
          <a:p>
            <a:fld id="{33457F73-CB60-4FF7-B028-B3962B093802}" type="slidenum">
              <a:rPr lang="en-IN" smtClean="0"/>
              <a:t>‹#›</a:t>
            </a:fld>
            <a:endParaRPr lang="en-IN"/>
          </a:p>
        </p:txBody>
      </p:sp>
    </p:spTree>
    <p:extLst>
      <p:ext uri="{BB962C8B-B14F-4D97-AF65-F5344CB8AC3E}">
        <p14:creationId xmlns:p14="http://schemas.microsoft.com/office/powerpoint/2010/main" val="3682216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1C93B-72EA-98D5-52EA-F25FAA87EA3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8884C1C-6AFB-023C-F8E4-71D5998D4F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CAC9A9-4FC5-8AF9-4616-4FB597CD451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8C43FB2-4D1D-BBBE-714B-BE0F554474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1428D8-C87B-2B23-44C8-524ED3CBA3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0A373C2-6CB6-79D3-D354-C868864FD78B}"/>
              </a:ext>
            </a:extLst>
          </p:cNvPr>
          <p:cNvSpPr>
            <a:spLocks noGrp="1"/>
          </p:cNvSpPr>
          <p:nvPr>
            <p:ph type="dt" sz="half" idx="10"/>
          </p:nvPr>
        </p:nvSpPr>
        <p:spPr/>
        <p:txBody>
          <a:bodyPr/>
          <a:lstStyle/>
          <a:p>
            <a:fld id="{2B3E5487-398B-4A6A-A5FD-D180AA709609}" type="datetimeFigureOut">
              <a:rPr lang="en-IN" smtClean="0"/>
              <a:t>20-09-2023</a:t>
            </a:fld>
            <a:endParaRPr lang="en-IN"/>
          </a:p>
        </p:txBody>
      </p:sp>
      <p:sp>
        <p:nvSpPr>
          <p:cNvPr id="8" name="Footer Placeholder 7">
            <a:extLst>
              <a:ext uri="{FF2B5EF4-FFF2-40B4-BE49-F238E27FC236}">
                <a16:creationId xmlns:a16="http://schemas.microsoft.com/office/drawing/2014/main" id="{DAC09775-069B-FCAF-EE54-1EC420F6CEE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65784BC-5623-15BE-1290-8DAE46869CEC}"/>
              </a:ext>
            </a:extLst>
          </p:cNvPr>
          <p:cNvSpPr>
            <a:spLocks noGrp="1"/>
          </p:cNvSpPr>
          <p:nvPr>
            <p:ph type="sldNum" sz="quarter" idx="12"/>
          </p:nvPr>
        </p:nvSpPr>
        <p:spPr/>
        <p:txBody>
          <a:bodyPr/>
          <a:lstStyle/>
          <a:p>
            <a:fld id="{33457F73-CB60-4FF7-B028-B3962B093802}" type="slidenum">
              <a:rPr lang="en-IN" smtClean="0"/>
              <a:t>‹#›</a:t>
            </a:fld>
            <a:endParaRPr lang="en-IN"/>
          </a:p>
        </p:txBody>
      </p:sp>
    </p:spTree>
    <p:extLst>
      <p:ext uri="{BB962C8B-B14F-4D97-AF65-F5344CB8AC3E}">
        <p14:creationId xmlns:p14="http://schemas.microsoft.com/office/powerpoint/2010/main" val="982342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E3784-D76F-2D4E-B066-34A114E4805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041621D-B024-9D5E-0427-F7F6E98D0380}"/>
              </a:ext>
            </a:extLst>
          </p:cNvPr>
          <p:cNvSpPr>
            <a:spLocks noGrp="1"/>
          </p:cNvSpPr>
          <p:nvPr>
            <p:ph type="dt" sz="half" idx="10"/>
          </p:nvPr>
        </p:nvSpPr>
        <p:spPr/>
        <p:txBody>
          <a:bodyPr/>
          <a:lstStyle/>
          <a:p>
            <a:fld id="{2B3E5487-398B-4A6A-A5FD-D180AA709609}" type="datetimeFigureOut">
              <a:rPr lang="en-IN" smtClean="0"/>
              <a:t>20-09-2023</a:t>
            </a:fld>
            <a:endParaRPr lang="en-IN"/>
          </a:p>
        </p:txBody>
      </p:sp>
      <p:sp>
        <p:nvSpPr>
          <p:cNvPr id="4" name="Footer Placeholder 3">
            <a:extLst>
              <a:ext uri="{FF2B5EF4-FFF2-40B4-BE49-F238E27FC236}">
                <a16:creationId xmlns:a16="http://schemas.microsoft.com/office/drawing/2014/main" id="{1BE3E048-555C-10F2-F350-625B105494C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EF24AC3-2238-0C63-1F88-98EBA0D0E197}"/>
              </a:ext>
            </a:extLst>
          </p:cNvPr>
          <p:cNvSpPr>
            <a:spLocks noGrp="1"/>
          </p:cNvSpPr>
          <p:nvPr>
            <p:ph type="sldNum" sz="quarter" idx="12"/>
          </p:nvPr>
        </p:nvSpPr>
        <p:spPr/>
        <p:txBody>
          <a:bodyPr/>
          <a:lstStyle/>
          <a:p>
            <a:fld id="{33457F73-CB60-4FF7-B028-B3962B093802}" type="slidenum">
              <a:rPr lang="en-IN" smtClean="0"/>
              <a:t>‹#›</a:t>
            </a:fld>
            <a:endParaRPr lang="en-IN"/>
          </a:p>
        </p:txBody>
      </p:sp>
    </p:spTree>
    <p:extLst>
      <p:ext uri="{BB962C8B-B14F-4D97-AF65-F5344CB8AC3E}">
        <p14:creationId xmlns:p14="http://schemas.microsoft.com/office/powerpoint/2010/main" val="1634958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B4EB00-DBD9-B16E-E140-AAECB4A164E2}"/>
              </a:ext>
            </a:extLst>
          </p:cNvPr>
          <p:cNvSpPr>
            <a:spLocks noGrp="1"/>
          </p:cNvSpPr>
          <p:nvPr>
            <p:ph type="dt" sz="half" idx="10"/>
          </p:nvPr>
        </p:nvSpPr>
        <p:spPr/>
        <p:txBody>
          <a:bodyPr/>
          <a:lstStyle/>
          <a:p>
            <a:fld id="{2B3E5487-398B-4A6A-A5FD-D180AA709609}" type="datetimeFigureOut">
              <a:rPr lang="en-IN" smtClean="0"/>
              <a:t>20-09-2023</a:t>
            </a:fld>
            <a:endParaRPr lang="en-IN"/>
          </a:p>
        </p:txBody>
      </p:sp>
      <p:sp>
        <p:nvSpPr>
          <p:cNvPr id="3" name="Footer Placeholder 2">
            <a:extLst>
              <a:ext uri="{FF2B5EF4-FFF2-40B4-BE49-F238E27FC236}">
                <a16:creationId xmlns:a16="http://schemas.microsoft.com/office/drawing/2014/main" id="{6F7D1D97-350E-19D4-B3E4-C7DD556DC95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374E441-8E53-912A-CA5E-82407A3F2131}"/>
              </a:ext>
            </a:extLst>
          </p:cNvPr>
          <p:cNvSpPr>
            <a:spLocks noGrp="1"/>
          </p:cNvSpPr>
          <p:nvPr>
            <p:ph type="sldNum" sz="quarter" idx="12"/>
          </p:nvPr>
        </p:nvSpPr>
        <p:spPr/>
        <p:txBody>
          <a:bodyPr/>
          <a:lstStyle/>
          <a:p>
            <a:fld id="{33457F73-CB60-4FF7-B028-B3962B093802}" type="slidenum">
              <a:rPr lang="en-IN" smtClean="0"/>
              <a:t>‹#›</a:t>
            </a:fld>
            <a:endParaRPr lang="en-IN"/>
          </a:p>
        </p:txBody>
      </p:sp>
    </p:spTree>
    <p:extLst>
      <p:ext uri="{BB962C8B-B14F-4D97-AF65-F5344CB8AC3E}">
        <p14:creationId xmlns:p14="http://schemas.microsoft.com/office/powerpoint/2010/main" val="4086907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8FE08-9E94-6423-D92E-3D7A33B7B3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AC6541F-2637-081B-F45D-FFA5270796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1120B20-23C0-95D2-954F-21113BFB87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BB43E2-8171-446D-C2CF-AA5F627332CE}"/>
              </a:ext>
            </a:extLst>
          </p:cNvPr>
          <p:cNvSpPr>
            <a:spLocks noGrp="1"/>
          </p:cNvSpPr>
          <p:nvPr>
            <p:ph type="dt" sz="half" idx="10"/>
          </p:nvPr>
        </p:nvSpPr>
        <p:spPr/>
        <p:txBody>
          <a:bodyPr/>
          <a:lstStyle/>
          <a:p>
            <a:fld id="{2B3E5487-398B-4A6A-A5FD-D180AA709609}" type="datetimeFigureOut">
              <a:rPr lang="en-IN" smtClean="0"/>
              <a:t>20-09-2023</a:t>
            </a:fld>
            <a:endParaRPr lang="en-IN"/>
          </a:p>
        </p:txBody>
      </p:sp>
      <p:sp>
        <p:nvSpPr>
          <p:cNvPr id="6" name="Footer Placeholder 5">
            <a:extLst>
              <a:ext uri="{FF2B5EF4-FFF2-40B4-BE49-F238E27FC236}">
                <a16:creationId xmlns:a16="http://schemas.microsoft.com/office/drawing/2014/main" id="{7BEC1CF6-6055-3863-1EA1-C139B60AEBA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CBC051F-2CCF-7335-3F8A-BDC1E9790E38}"/>
              </a:ext>
            </a:extLst>
          </p:cNvPr>
          <p:cNvSpPr>
            <a:spLocks noGrp="1"/>
          </p:cNvSpPr>
          <p:nvPr>
            <p:ph type="sldNum" sz="quarter" idx="12"/>
          </p:nvPr>
        </p:nvSpPr>
        <p:spPr/>
        <p:txBody>
          <a:bodyPr/>
          <a:lstStyle/>
          <a:p>
            <a:fld id="{33457F73-CB60-4FF7-B028-B3962B093802}" type="slidenum">
              <a:rPr lang="en-IN" smtClean="0"/>
              <a:t>‹#›</a:t>
            </a:fld>
            <a:endParaRPr lang="en-IN"/>
          </a:p>
        </p:txBody>
      </p:sp>
    </p:spTree>
    <p:extLst>
      <p:ext uri="{BB962C8B-B14F-4D97-AF65-F5344CB8AC3E}">
        <p14:creationId xmlns:p14="http://schemas.microsoft.com/office/powerpoint/2010/main" val="2792771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2DD9-5A26-23BD-474E-5C28425997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9527B0F-F04F-E591-0F60-74AB64BB3D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B1033B9-1C94-59AB-D44F-2629CB0D08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9116A5-C3C5-E48B-2FF8-E6C142BF18BA}"/>
              </a:ext>
            </a:extLst>
          </p:cNvPr>
          <p:cNvSpPr>
            <a:spLocks noGrp="1"/>
          </p:cNvSpPr>
          <p:nvPr>
            <p:ph type="dt" sz="half" idx="10"/>
          </p:nvPr>
        </p:nvSpPr>
        <p:spPr/>
        <p:txBody>
          <a:bodyPr/>
          <a:lstStyle/>
          <a:p>
            <a:fld id="{2B3E5487-398B-4A6A-A5FD-D180AA709609}" type="datetimeFigureOut">
              <a:rPr lang="en-IN" smtClean="0"/>
              <a:t>20-09-2023</a:t>
            </a:fld>
            <a:endParaRPr lang="en-IN"/>
          </a:p>
        </p:txBody>
      </p:sp>
      <p:sp>
        <p:nvSpPr>
          <p:cNvPr id="6" name="Footer Placeholder 5">
            <a:extLst>
              <a:ext uri="{FF2B5EF4-FFF2-40B4-BE49-F238E27FC236}">
                <a16:creationId xmlns:a16="http://schemas.microsoft.com/office/drawing/2014/main" id="{440F46E9-58D2-4589-BE61-53CA6B46D9B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514F06E-83FE-057B-BEF9-DF691BA0663E}"/>
              </a:ext>
            </a:extLst>
          </p:cNvPr>
          <p:cNvSpPr>
            <a:spLocks noGrp="1"/>
          </p:cNvSpPr>
          <p:nvPr>
            <p:ph type="sldNum" sz="quarter" idx="12"/>
          </p:nvPr>
        </p:nvSpPr>
        <p:spPr/>
        <p:txBody>
          <a:bodyPr/>
          <a:lstStyle/>
          <a:p>
            <a:fld id="{33457F73-CB60-4FF7-B028-B3962B093802}" type="slidenum">
              <a:rPr lang="en-IN" smtClean="0"/>
              <a:t>‹#›</a:t>
            </a:fld>
            <a:endParaRPr lang="en-IN"/>
          </a:p>
        </p:txBody>
      </p:sp>
    </p:spTree>
    <p:extLst>
      <p:ext uri="{BB962C8B-B14F-4D97-AF65-F5344CB8AC3E}">
        <p14:creationId xmlns:p14="http://schemas.microsoft.com/office/powerpoint/2010/main" val="3116332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400C30-F76A-8E90-0F07-720A02DF3D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257316B-6E01-82A3-A37E-7F27E81AE8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E472382-C6DF-5339-6DF9-8369821F16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3E5487-398B-4A6A-A5FD-D180AA709609}" type="datetimeFigureOut">
              <a:rPr lang="en-IN" smtClean="0"/>
              <a:t>20-09-2023</a:t>
            </a:fld>
            <a:endParaRPr lang="en-IN"/>
          </a:p>
        </p:txBody>
      </p:sp>
      <p:sp>
        <p:nvSpPr>
          <p:cNvPr id="5" name="Footer Placeholder 4">
            <a:extLst>
              <a:ext uri="{FF2B5EF4-FFF2-40B4-BE49-F238E27FC236}">
                <a16:creationId xmlns:a16="http://schemas.microsoft.com/office/drawing/2014/main" id="{955721FC-E32D-6A6F-66F7-FCDCDF4650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F1BBA29-4F20-CCD1-C1DB-1A11112622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457F73-CB60-4FF7-B028-B3962B093802}" type="slidenum">
              <a:rPr lang="en-IN" smtClean="0"/>
              <a:t>‹#›</a:t>
            </a:fld>
            <a:endParaRPr lang="en-IN"/>
          </a:p>
        </p:txBody>
      </p:sp>
    </p:spTree>
    <p:extLst>
      <p:ext uri="{BB962C8B-B14F-4D97-AF65-F5344CB8AC3E}">
        <p14:creationId xmlns:p14="http://schemas.microsoft.com/office/powerpoint/2010/main" val="7934706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1/relationships/webextension" Target="../webextensions/webextension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png"/><Relationship Id="rId2" Type="http://schemas.microsoft.com/office/2017/06/relationships/model3d" Target="../media/model3d1.glb"/><Relationship Id="rId1" Type="http://schemas.openxmlformats.org/officeDocument/2006/relationships/slideLayout" Target="../slideLayouts/slideLayout2.xml"/><Relationship Id="rId6" Type="http://schemas.microsoft.com/office/2017/06/relationships/model3d" Target="../media/model3d3.glb"/><Relationship Id="rId5" Type="http://schemas.openxmlformats.org/officeDocument/2006/relationships/image" Target="../media/image9.png"/><Relationship Id="rId4" Type="http://schemas.microsoft.com/office/2017/06/relationships/model3d" Target="../media/model3d2.glb"/></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0.png"/><Relationship Id="rId2" Type="http://schemas.microsoft.com/office/2017/06/relationships/model3d" Target="../media/model3d2.glb"/><Relationship Id="rId1" Type="http://schemas.openxmlformats.org/officeDocument/2006/relationships/slideLayout" Target="../slideLayouts/slideLayout2.xml"/><Relationship Id="rId6" Type="http://schemas.microsoft.com/office/2017/06/relationships/model3d" Target="../media/model3d3.glb"/><Relationship Id="rId5" Type="http://schemas.openxmlformats.org/officeDocument/2006/relationships/image" Target="../media/image12.png"/><Relationship Id="rId4" Type="http://schemas.microsoft.com/office/2017/06/relationships/model3d" Target="../media/model3d1.glb"/></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9.png"/><Relationship Id="rId2" Type="http://schemas.microsoft.com/office/2017/06/relationships/model3d" Target="../media/model3d3.glb"/><Relationship Id="rId1" Type="http://schemas.openxmlformats.org/officeDocument/2006/relationships/slideLayout" Target="../slideLayouts/slideLayout2.xml"/><Relationship Id="rId6" Type="http://schemas.microsoft.com/office/2017/06/relationships/model3d" Target="../media/model3d2.glb"/><Relationship Id="rId5" Type="http://schemas.openxmlformats.org/officeDocument/2006/relationships/image" Target="../media/image12.png"/><Relationship Id="rId4" Type="http://schemas.microsoft.com/office/2017/06/relationships/model3d" Target="../media/model3d1.glb"/></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D924D8C-E0E8-C643-DCD8-C9F6E6E98E0B}"/>
              </a:ext>
            </a:extLst>
          </p:cNvPr>
          <p:cNvSpPr txBox="1"/>
          <p:nvPr/>
        </p:nvSpPr>
        <p:spPr>
          <a:xfrm>
            <a:off x="1127170" y="1319518"/>
            <a:ext cx="9937658" cy="1569660"/>
          </a:xfrm>
          <a:prstGeom prst="rect">
            <a:avLst/>
          </a:prstGeom>
          <a:noFill/>
        </p:spPr>
        <p:txBody>
          <a:bodyPr wrap="square" rtlCol="0">
            <a:spAutoFit/>
          </a:bodyPr>
          <a:lstStyle/>
          <a:p>
            <a:pPr algn="ctr"/>
            <a:r>
              <a:rPr lang="en-IN" sz="9600" b="1" kern="1300" spc="2000" dirty="0">
                <a:solidFill>
                  <a:schemeClr val="bg1">
                    <a:lumMod val="50000"/>
                  </a:schemeClr>
                </a:solidFill>
                <a:latin typeface="Montserrat" panose="00000500000000000000" pitchFamily="2" charset="0"/>
              </a:rPr>
              <a:t>TEAM</a:t>
            </a:r>
            <a:r>
              <a:rPr lang="en-IN" sz="9600" b="1" kern="1300" spc="2000" dirty="0">
                <a:solidFill>
                  <a:srgbClr val="FFC000"/>
                </a:solidFill>
                <a:latin typeface="Montserrat" panose="00000500000000000000" pitchFamily="2" charset="0"/>
              </a:rPr>
              <a:t> 101 </a:t>
            </a:r>
          </a:p>
        </p:txBody>
      </p:sp>
      <p:sp>
        <p:nvSpPr>
          <p:cNvPr id="6" name="TextBox 5">
            <a:extLst>
              <a:ext uri="{FF2B5EF4-FFF2-40B4-BE49-F238E27FC236}">
                <a16:creationId xmlns:a16="http://schemas.microsoft.com/office/drawing/2014/main" id="{6AEEA05D-0AE3-8262-0E27-FD00B60CD642}"/>
              </a:ext>
            </a:extLst>
          </p:cNvPr>
          <p:cNvSpPr txBox="1"/>
          <p:nvPr/>
        </p:nvSpPr>
        <p:spPr>
          <a:xfrm>
            <a:off x="2033953" y="3968822"/>
            <a:ext cx="8124093" cy="1323439"/>
          </a:xfrm>
          <a:prstGeom prst="rect">
            <a:avLst/>
          </a:prstGeom>
          <a:noFill/>
        </p:spPr>
        <p:txBody>
          <a:bodyPr wrap="square">
            <a:spAutoFit/>
          </a:bodyPr>
          <a:lstStyle/>
          <a:p>
            <a:pPr algn="ctr"/>
            <a:r>
              <a:rPr lang="en-US" sz="2000" b="1" spc="600" dirty="0">
                <a:solidFill>
                  <a:schemeClr val="tx1">
                    <a:lumMod val="50000"/>
                    <a:lumOff val="50000"/>
                  </a:schemeClr>
                </a:solidFill>
                <a:latin typeface="Leelawadee UI Semilight" panose="020B0402040204020203" pitchFamily="34" charset="-34"/>
                <a:cs typeface="Leelawadee UI Semilight" panose="020B0402040204020203" pitchFamily="34" charset="-34"/>
              </a:rPr>
              <a:t>S</a:t>
            </a:r>
            <a:r>
              <a:rPr lang="en-IN" sz="2000" b="1" spc="600" dirty="0" err="1">
                <a:solidFill>
                  <a:schemeClr val="tx1">
                    <a:lumMod val="50000"/>
                    <a:lumOff val="50000"/>
                  </a:schemeClr>
                </a:solidFill>
                <a:latin typeface="Leelawadee UI Semilight" panose="020B0402040204020203" pitchFamily="34" charset="-34"/>
                <a:cs typeface="Leelawadee UI Semilight" panose="020B0402040204020203" pitchFamily="34" charset="-34"/>
              </a:rPr>
              <a:t>aif</a:t>
            </a:r>
            <a:r>
              <a:rPr lang="en-IN" sz="2000" b="1" spc="600" dirty="0">
                <a:solidFill>
                  <a:schemeClr val="tx1">
                    <a:lumMod val="50000"/>
                    <a:lumOff val="50000"/>
                  </a:schemeClr>
                </a:solidFill>
                <a:latin typeface="Leelawadee UI Semilight" panose="020B0402040204020203" pitchFamily="34" charset="-34"/>
                <a:cs typeface="Leelawadee UI Semilight" panose="020B0402040204020203" pitchFamily="34" charset="-34"/>
              </a:rPr>
              <a:t> Ali </a:t>
            </a:r>
          </a:p>
          <a:p>
            <a:pPr algn="ctr"/>
            <a:r>
              <a:rPr lang="en-IN" sz="2000" b="1" spc="600" dirty="0" err="1">
                <a:solidFill>
                  <a:schemeClr val="tx1">
                    <a:lumMod val="50000"/>
                    <a:lumOff val="50000"/>
                  </a:schemeClr>
                </a:solidFill>
                <a:latin typeface="Leelawadee UI Semilight" panose="020B0402040204020203" pitchFamily="34" charset="-34"/>
                <a:cs typeface="Leelawadee UI Semilight" panose="020B0402040204020203" pitchFamily="34" charset="-34"/>
              </a:rPr>
              <a:t>Othiraja</a:t>
            </a:r>
            <a:r>
              <a:rPr lang="en-IN" sz="2000" b="1" spc="600" dirty="0">
                <a:solidFill>
                  <a:schemeClr val="tx1">
                    <a:lumMod val="50000"/>
                    <a:lumOff val="50000"/>
                  </a:schemeClr>
                </a:solidFill>
                <a:latin typeface="Leelawadee UI Semilight" panose="020B0402040204020203" pitchFamily="34" charset="-34"/>
                <a:cs typeface="Leelawadee UI Semilight" panose="020B0402040204020203" pitchFamily="34" charset="-34"/>
              </a:rPr>
              <a:t> </a:t>
            </a:r>
          </a:p>
          <a:p>
            <a:pPr algn="ctr"/>
            <a:r>
              <a:rPr lang="en-IN" sz="2000" b="1" spc="600" dirty="0">
                <a:solidFill>
                  <a:schemeClr val="tx1">
                    <a:lumMod val="50000"/>
                    <a:lumOff val="50000"/>
                  </a:schemeClr>
                </a:solidFill>
                <a:latin typeface="Leelawadee UI Semilight" panose="020B0402040204020203" pitchFamily="34" charset="-34"/>
                <a:cs typeface="Leelawadee UI Semilight" panose="020B0402040204020203" pitchFamily="34" charset="-34"/>
              </a:rPr>
              <a:t>Jai Sachin</a:t>
            </a:r>
          </a:p>
          <a:p>
            <a:pPr algn="ctr"/>
            <a:r>
              <a:rPr lang="en-IN" sz="2000" b="1" spc="600" dirty="0">
                <a:solidFill>
                  <a:schemeClr val="tx1">
                    <a:lumMod val="50000"/>
                    <a:lumOff val="50000"/>
                  </a:schemeClr>
                </a:solidFill>
                <a:latin typeface="Leelawadee UI Semilight" panose="020B0402040204020203" pitchFamily="34" charset="-34"/>
                <a:cs typeface="Leelawadee UI Semilight" panose="020B0402040204020203" pitchFamily="34" charset="-34"/>
              </a:rPr>
              <a:t>Adithya </a:t>
            </a:r>
            <a:r>
              <a:rPr lang="en-IN" sz="2000" b="1" spc="600" dirty="0" err="1">
                <a:solidFill>
                  <a:schemeClr val="tx1">
                    <a:lumMod val="50000"/>
                    <a:lumOff val="50000"/>
                  </a:schemeClr>
                </a:solidFill>
                <a:latin typeface="Leelawadee UI Semilight" panose="020B0402040204020203" pitchFamily="34" charset="-34"/>
                <a:cs typeface="Leelawadee UI Semilight" panose="020B0402040204020203" pitchFamily="34" charset="-34"/>
              </a:rPr>
              <a:t>kumar</a:t>
            </a:r>
            <a:r>
              <a:rPr lang="en-IN" sz="2000" b="1" spc="600" dirty="0">
                <a:solidFill>
                  <a:schemeClr val="tx1">
                    <a:lumMod val="50000"/>
                    <a:lumOff val="50000"/>
                  </a:schemeClr>
                </a:solidFill>
                <a:latin typeface="Leelawadee UI Semilight" panose="020B0402040204020203" pitchFamily="34" charset="-34"/>
                <a:cs typeface="Leelawadee UI Semilight" panose="020B0402040204020203" pitchFamily="34" charset="-34"/>
              </a:rPr>
              <a:t> </a:t>
            </a:r>
            <a:endParaRPr lang="en-IN" sz="2000" spc="600" dirty="0">
              <a:solidFill>
                <a:schemeClr val="tx1">
                  <a:lumMod val="50000"/>
                  <a:lumOff val="50000"/>
                </a:schemeClr>
              </a:solidFill>
              <a:latin typeface="Montserrat" panose="00000500000000000000" pitchFamily="2" charset="0"/>
            </a:endParaRPr>
          </a:p>
        </p:txBody>
      </p:sp>
    </p:spTree>
    <p:extLst>
      <p:ext uri="{BB962C8B-B14F-4D97-AF65-F5344CB8AC3E}">
        <p14:creationId xmlns:p14="http://schemas.microsoft.com/office/powerpoint/2010/main" val="1575672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descr="Add-in content for Microsoft Power BI.">
                <a:extLst>
                  <a:ext uri="{FF2B5EF4-FFF2-40B4-BE49-F238E27FC236}">
                    <a16:creationId xmlns:a16="http://schemas.microsoft.com/office/drawing/2014/main" id="{8E590F44-F1D6-D1A1-A7E8-B8C5FDADEA2E}"/>
                  </a:ext>
                </a:extLst>
              </p:cNvPr>
              <p:cNvGraphicFramePr>
                <a:graphicFrameLocks noGrp="1"/>
              </p:cNvGraphicFramePr>
              <p:nvPr>
                <p:extLst>
                  <p:ext uri="{D42A27DB-BD31-4B8C-83A1-F6EECF244321}">
                    <p14:modId xmlns:p14="http://schemas.microsoft.com/office/powerpoint/2010/main" val="2550737645"/>
                  </p:ext>
                </p:extLst>
              </p:nvPr>
            </p:nvGraphicFramePr>
            <p:xfrm>
              <a:off x="0" y="114300"/>
              <a:ext cx="12636500" cy="6857999"/>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descr="Add-in content for Microsoft Power BI.">
                <a:extLst>
                  <a:ext uri="{FF2B5EF4-FFF2-40B4-BE49-F238E27FC236}">
                    <a16:creationId xmlns:a16="http://schemas.microsoft.com/office/drawing/2014/main" id="{8E590F44-F1D6-D1A1-A7E8-B8C5FDADEA2E}"/>
                  </a:ext>
                </a:extLst>
              </p:cNvPr>
              <p:cNvPicPr>
                <a:picLocks noGrp="1" noRot="1" noChangeAspect="1" noMove="1" noResize="1" noEditPoints="1" noAdjustHandles="1" noChangeArrowheads="1" noChangeShapeType="1"/>
              </p:cNvPicPr>
              <p:nvPr/>
            </p:nvPicPr>
            <p:blipFill>
              <a:blip r:embed="rId3"/>
              <a:stretch>
                <a:fillRect/>
              </a:stretch>
            </p:blipFill>
            <p:spPr>
              <a:xfrm>
                <a:off x="0" y="114300"/>
                <a:ext cx="12636500" cy="6857999"/>
              </a:xfrm>
              <a:prstGeom prst="rect">
                <a:avLst/>
              </a:prstGeom>
            </p:spPr>
          </p:pic>
        </mc:Fallback>
      </mc:AlternateContent>
    </p:spTree>
    <p:extLst>
      <p:ext uri="{BB962C8B-B14F-4D97-AF65-F5344CB8AC3E}">
        <p14:creationId xmlns:p14="http://schemas.microsoft.com/office/powerpoint/2010/main" val="4862274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3C731F-8597-A42A-B81F-542998E9FF96}"/>
              </a:ext>
            </a:extLst>
          </p:cNvPr>
          <p:cNvSpPr txBox="1"/>
          <p:nvPr/>
        </p:nvSpPr>
        <p:spPr>
          <a:xfrm>
            <a:off x="-1781192" y="295740"/>
            <a:ext cx="9937658" cy="830997"/>
          </a:xfrm>
          <a:prstGeom prst="rect">
            <a:avLst/>
          </a:prstGeom>
          <a:noFill/>
        </p:spPr>
        <p:txBody>
          <a:bodyPr wrap="square" rtlCol="0">
            <a:spAutoFit/>
          </a:bodyPr>
          <a:lstStyle/>
          <a:p>
            <a:pPr algn="ctr"/>
            <a:r>
              <a:rPr lang="en-US" sz="4800" b="1" kern="1300" spc="600" dirty="0">
                <a:solidFill>
                  <a:schemeClr val="accent4"/>
                </a:solidFill>
                <a:latin typeface="Montserrat" panose="00000500000000000000" pitchFamily="2" charset="0"/>
              </a:rPr>
              <a:t>OUR INSIGHTS</a:t>
            </a:r>
            <a:endParaRPr lang="en-IN" sz="4800" b="1" kern="1300" spc="600" dirty="0">
              <a:solidFill>
                <a:schemeClr val="accent4"/>
              </a:solidFill>
              <a:latin typeface="Montserrat" panose="00000500000000000000" pitchFamily="2" charset="0"/>
            </a:endParaRPr>
          </a:p>
        </p:txBody>
      </p:sp>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A96C2D9E-6A59-6AF3-823E-2CF69E4B7C48}"/>
                  </a:ext>
                </a:extLst>
              </p:cNvPr>
              <p:cNvGraphicFramePr>
                <a:graphicFrameLocks noChangeAspect="1"/>
              </p:cNvGraphicFramePr>
              <p:nvPr>
                <p:extLst>
                  <p:ext uri="{D42A27DB-BD31-4B8C-83A1-F6EECF244321}">
                    <p14:modId xmlns:p14="http://schemas.microsoft.com/office/powerpoint/2010/main" val="4258183783"/>
                  </p:ext>
                </p:extLst>
              </p:nvPr>
            </p:nvGraphicFramePr>
            <p:xfrm>
              <a:off x="7390828" y="2188896"/>
              <a:ext cx="5726366" cy="2480208"/>
            </p:xfrm>
            <a:graphic>
              <a:graphicData uri="http://schemas.microsoft.com/office/drawing/2017/model3d">
                <am3d:model3d r:embed="rId2">
                  <am3d:spPr>
                    <a:xfrm>
                      <a:off x="0" y="0"/>
                      <a:ext cx="5726366" cy="2480208"/>
                    </a:xfrm>
                    <a:prstGeom prst="rect">
                      <a:avLst/>
                    </a:prstGeom>
                  </am3d:spPr>
                  <am3d:camera>
                    <am3d:pos x="0" y="0" z="50346470"/>
                    <am3d:up dx="0" dy="36000000" dz="0"/>
                    <am3d:lookAt x="0" y="0" z="0"/>
                    <am3d:perspective fov="2700000"/>
                  </am3d:camera>
                  <am3d:trans>
                    <am3d:meterPerModelUnit n="92029" d="1000000"/>
                    <am3d:preTrans dx="-154212" dy="-5071506" dz="-18599"/>
                    <am3d:scale>
                      <am3d:sx n="1000000" d="1000000"/>
                      <am3d:sy n="1000000" d="1000000"/>
                      <am3d:sz n="1000000" d="1000000"/>
                    </am3d:scale>
                    <am3d:rot ax="76076" ay="3817803" az="68162"/>
                    <am3d:postTrans dx="0" dy="0" dz="0"/>
                  </am3d:trans>
                  <am3d:raster rName="Office3DRenderer" rVer="16.0.8326">
                    <am3d:blip r:embed="rId3"/>
                  </am3d:raster>
                  <am3d:objViewport viewportSz="736767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A96C2D9E-6A59-6AF3-823E-2CF69E4B7C48}"/>
                  </a:ext>
                </a:extLst>
              </p:cNvPr>
              <p:cNvPicPr>
                <a:picLocks noGrp="1" noRot="1" noChangeAspect="1" noMove="1" noResize="1" noEditPoints="1" noAdjustHandles="1" noChangeArrowheads="1" noChangeShapeType="1" noCrop="1"/>
              </p:cNvPicPr>
              <p:nvPr/>
            </p:nvPicPr>
            <p:blipFill>
              <a:blip r:embed="rId3"/>
              <a:stretch>
                <a:fillRect/>
              </a:stretch>
            </p:blipFill>
            <p:spPr>
              <a:xfrm>
                <a:off x="7390828" y="2188896"/>
                <a:ext cx="5726366" cy="248020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B2E48A37-5F3D-21DA-5E15-F26A46496E4A}"/>
                  </a:ext>
                </a:extLst>
              </p:cNvPr>
              <p:cNvGraphicFramePr>
                <a:graphicFrameLocks noChangeAspect="1"/>
              </p:cNvGraphicFramePr>
              <p:nvPr>
                <p:extLst>
                  <p:ext uri="{D42A27DB-BD31-4B8C-83A1-F6EECF244321}">
                    <p14:modId xmlns:p14="http://schemas.microsoft.com/office/powerpoint/2010/main" val="1934342898"/>
                  </p:ext>
                </p:extLst>
              </p:nvPr>
            </p:nvGraphicFramePr>
            <p:xfrm>
              <a:off x="499920" y="3368842"/>
              <a:ext cx="2346384" cy="864456"/>
            </p:xfrm>
            <a:graphic>
              <a:graphicData uri="http://schemas.microsoft.com/office/drawing/2017/model3d">
                <am3d:model3d r:embed="rId4">
                  <am3d:spPr>
                    <a:xfrm>
                      <a:off x="0" y="0"/>
                      <a:ext cx="2346384" cy="864456"/>
                    </a:xfrm>
                    <a:prstGeom prst="rect">
                      <a:avLst/>
                    </a:prstGeom>
                  </am3d:spPr>
                  <am3d:camera>
                    <am3d:pos x="0" y="0" z="53874481"/>
                    <am3d:up dx="0" dy="36000000" dz="0"/>
                    <am3d:lookAt x="0" y="0" z="0"/>
                    <am3d:perspective fov="2700000"/>
                  </am3d:camera>
                  <am3d:trans>
                    <am3d:meterPerModelUnit n="335059" d="1000000"/>
                    <am3d:preTrans dx="3405084" dy="-5561356" dz="0"/>
                    <am3d:scale>
                      <am3d:sx n="1000000" d="1000000"/>
                      <am3d:sy n="1000000" d="1000000"/>
                      <am3d:sz n="1000000" d="1000000"/>
                    </am3d:scale>
                    <am3d:rot ax="10701914" ay="62950" az="10798205"/>
                    <am3d:postTrans dx="0" dy="0" dz="0"/>
                  </am3d:trans>
                  <am3d:raster rName="Office3DRenderer" rVer="16.0.8326">
                    <am3d:blip r:embed="rId5"/>
                  </am3d:raster>
                  <am3d:objViewport viewportSz="265036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B2E48A37-5F3D-21DA-5E15-F26A46496E4A}"/>
                  </a:ext>
                </a:extLst>
              </p:cNvPr>
              <p:cNvPicPr>
                <a:picLocks noGrp="1" noRot="1" noChangeAspect="1" noMove="1" noResize="1" noEditPoints="1" noAdjustHandles="1" noChangeArrowheads="1" noChangeShapeType="1" noCrop="1"/>
              </p:cNvPicPr>
              <p:nvPr/>
            </p:nvPicPr>
            <p:blipFill>
              <a:blip r:embed="rId5"/>
              <a:stretch>
                <a:fillRect/>
              </a:stretch>
            </p:blipFill>
            <p:spPr>
              <a:xfrm>
                <a:off x="499920" y="3368842"/>
                <a:ext cx="2346384" cy="86445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B5ADE2A8-B10F-C2AC-05A7-876F63DC4DCD}"/>
                  </a:ext>
                </a:extLst>
              </p:cNvPr>
              <p:cNvGraphicFramePr/>
              <p:nvPr>
                <p:extLst>
                  <p:ext uri="{D42A27DB-BD31-4B8C-83A1-F6EECF244321}">
                    <p14:modId xmlns:p14="http://schemas.microsoft.com/office/powerpoint/2010/main" val="629420675"/>
                  </p:ext>
                </p:extLst>
              </p:nvPr>
            </p:nvGraphicFramePr>
            <p:xfrm>
              <a:off x="360946" y="4933070"/>
              <a:ext cx="2624331" cy="1204084"/>
            </p:xfrm>
            <a:graphic>
              <a:graphicData uri="http://schemas.microsoft.com/office/drawing/2017/model3d">
                <am3d:model3d r:embed="rId6">
                  <am3d:spPr>
                    <a:xfrm>
                      <a:off x="0" y="0"/>
                      <a:ext cx="2624331" cy="1204084"/>
                    </a:xfrm>
                    <a:prstGeom prst="rect">
                      <a:avLst/>
                    </a:prstGeom>
                  </am3d:spPr>
                  <am3d:camera>
                    <am3d:pos x="0" y="0" z="56682814"/>
                    <am3d:up dx="0" dy="36000000" dz="0"/>
                    <am3d:lookAt x="0" y="0" z="0"/>
                    <am3d:perspective fov="2700000"/>
                  </am3d:camera>
                  <am3d:trans>
                    <am3d:meterPerModelUnit n="854712" d="1000000"/>
                    <am3d:preTrans dx="63847" dy="-10595505" dz="-280563"/>
                    <am3d:scale>
                      <am3d:sx n="1000000" d="1000000"/>
                      <am3d:sy n="1000000" d="1000000"/>
                      <am3d:sz n="1000000" d="1000000"/>
                    </am3d:scale>
                    <am3d:rot/>
                    <am3d:postTrans dx="0" dy="0" dz="0"/>
                  </am3d:trans>
                  <am3d:raster rName="Office3DRenderer" rVer="16.0.8326">
                    <am3d:blip r:embed="rId7"/>
                  </am3d:raster>
                  <am3d:objViewport viewportSz="239208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B5ADE2A8-B10F-C2AC-05A7-876F63DC4DCD}"/>
                  </a:ext>
                </a:extLst>
              </p:cNvPr>
              <p:cNvPicPr>
                <a:picLocks noGrp="1" noRot="1" noChangeAspect="1" noMove="1" noResize="1" noEditPoints="1" noAdjustHandles="1" noChangeArrowheads="1" noChangeShapeType="1" noCrop="1"/>
              </p:cNvPicPr>
              <p:nvPr/>
            </p:nvPicPr>
            <p:blipFill>
              <a:blip r:embed="rId7"/>
              <a:stretch>
                <a:fillRect/>
              </a:stretch>
            </p:blipFill>
            <p:spPr>
              <a:xfrm>
                <a:off x="360946" y="4933070"/>
                <a:ext cx="2624331" cy="1204084"/>
              </a:xfrm>
              <a:prstGeom prst="rect">
                <a:avLst/>
              </a:prstGeom>
            </p:spPr>
          </p:pic>
        </mc:Fallback>
      </mc:AlternateContent>
      <p:sp>
        <p:nvSpPr>
          <p:cNvPr id="10" name="TextBox 9">
            <a:extLst>
              <a:ext uri="{FF2B5EF4-FFF2-40B4-BE49-F238E27FC236}">
                <a16:creationId xmlns:a16="http://schemas.microsoft.com/office/drawing/2014/main" id="{878800C2-4B39-AFA4-321F-34DDCCF2527E}"/>
              </a:ext>
            </a:extLst>
          </p:cNvPr>
          <p:cNvSpPr txBox="1"/>
          <p:nvPr/>
        </p:nvSpPr>
        <p:spPr>
          <a:xfrm>
            <a:off x="7058070" y="4750282"/>
            <a:ext cx="5387930" cy="1569660"/>
          </a:xfrm>
          <a:prstGeom prst="rect">
            <a:avLst/>
          </a:prstGeom>
          <a:noFill/>
        </p:spPr>
        <p:txBody>
          <a:bodyPr wrap="square" rtlCol="0">
            <a:spAutoFit/>
          </a:bodyPr>
          <a:lstStyle/>
          <a:p>
            <a:pPr algn="ctr"/>
            <a:r>
              <a:rPr lang="en-IN" sz="9600" b="1" kern="1300" spc="2000" dirty="0">
                <a:solidFill>
                  <a:srgbClr val="FFC000"/>
                </a:solidFill>
                <a:latin typeface="Montserrat" panose="00000500000000000000" pitchFamily="2" charset="0"/>
              </a:rPr>
              <a:t>52.2% </a:t>
            </a:r>
          </a:p>
        </p:txBody>
      </p:sp>
      <p:sp>
        <p:nvSpPr>
          <p:cNvPr id="11" name="TextBox 10">
            <a:extLst>
              <a:ext uri="{FF2B5EF4-FFF2-40B4-BE49-F238E27FC236}">
                <a16:creationId xmlns:a16="http://schemas.microsoft.com/office/drawing/2014/main" id="{8A4C1339-FAF6-0BCF-BEE6-31019F5F7D51}"/>
              </a:ext>
            </a:extLst>
          </p:cNvPr>
          <p:cNvSpPr txBox="1"/>
          <p:nvPr/>
        </p:nvSpPr>
        <p:spPr>
          <a:xfrm>
            <a:off x="6835821" y="-407706"/>
            <a:ext cx="5832428" cy="1569660"/>
          </a:xfrm>
          <a:prstGeom prst="rect">
            <a:avLst/>
          </a:prstGeom>
          <a:noFill/>
        </p:spPr>
        <p:txBody>
          <a:bodyPr wrap="square" rtlCol="0">
            <a:spAutoFit/>
          </a:bodyPr>
          <a:lstStyle/>
          <a:p>
            <a:pPr algn="ctr"/>
            <a:r>
              <a:rPr lang="en-IN" sz="2000" b="1" kern="1300" spc="300" dirty="0">
                <a:solidFill>
                  <a:schemeClr val="bg1">
                    <a:lumMod val="50000"/>
                  </a:schemeClr>
                </a:solidFill>
                <a:latin typeface="Montserrat" panose="00000500000000000000" pitchFamily="2" charset="0"/>
              </a:rPr>
              <a:t>ACCURACY – 95.49%</a:t>
            </a:r>
            <a:r>
              <a:rPr lang="en-IN" sz="9600" b="1" kern="1300" spc="2000" dirty="0">
                <a:solidFill>
                  <a:srgbClr val="FFC000"/>
                </a:solidFill>
                <a:latin typeface="Montserrat" panose="00000500000000000000" pitchFamily="2" charset="0"/>
              </a:rPr>
              <a:t> </a:t>
            </a:r>
          </a:p>
        </p:txBody>
      </p:sp>
    </p:spTree>
    <p:extLst>
      <p:ext uri="{BB962C8B-B14F-4D97-AF65-F5344CB8AC3E}">
        <p14:creationId xmlns:p14="http://schemas.microsoft.com/office/powerpoint/2010/main" val="9008217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3C731F-8597-A42A-B81F-542998E9FF96}"/>
              </a:ext>
            </a:extLst>
          </p:cNvPr>
          <p:cNvSpPr txBox="1"/>
          <p:nvPr/>
        </p:nvSpPr>
        <p:spPr>
          <a:xfrm>
            <a:off x="-1781192" y="295740"/>
            <a:ext cx="9937658" cy="830997"/>
          </a:xfrm>
          <a:prstGeom prst="rect">
            <a:avLst/>
          </a:prstGeom>
          <a:noFill/>
        </p:spPr>
        <p:txBody>
          <a:bodyPr wrap="square" rtlCol="0">
            <a:spAutoFit/>
          </a:bodyPr>
          <a:lstStyle/>
          <a:p>
            <a:pPr algn="ctr"/>
            <a:r>
              <a:rPr lang="en-US" sz="4800" b="1" kern="1300" spc="600" dirty="0">
                <a:solidFill>
                  <a:schemeClr val="accent4"/>
                </a:solidFill>
                <a:latin typeface="Montserrat" panose="00000500000000000000" pitchFamily="2" charset="0"/>
              </a:rPr>
              <a:t>OUR INSIGHTS</a:t>
            </a:r>
            <a:endParaRPr lang="en-IN" sz="4800" b="1" kern="1300" spc="600" dirty="0">
              <a:solidFill>
                <a:schemeClr val="accent4"/>
              </a:solidFill>
              <a:latin typeface="Montserrat" panose="00000500000000000000" pitchFamily="2" charset="0"/>
            </a:endParaRPr>
          </a:p>
        </p:txBody>
      </p:sp>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EDA1BAF3-AE1B-42C8-68CC-0AAA6E7694D1}"/>
                  </a:ext>
                </a:extLst>
              </p:cNvPr>
              <p:cNvGraphicFramePr>
                <a:graphicFrameLocks noChangeAspect="1"/>
              </p:cNvGraphicFramePr>
              <p:nvPr>
                <p:extLst>
                  <p:ext uri="{D42A27DB-BD31-4B8C-83A1-F6EECF244321}">
                    <p14:modId xmlns:p14="http://schemas.microsoft.com/office/powerpoint/2010/main" val="1705496687"/>
                  </p:ext>
                </p:extLst>
              </p:nvPr>
            </p:nvGraphicFramePr>
            <p:xfrm>
              <a:off x="7397148" y="2253098"/>
              <a:ext cx="5093989" cy="2351803"/>
            </p:xfrm>
            <a:graphic>
              <a:graphicData uri="http://schemas.microsoft.com/office/drawing/2017/model3d">
                <am3d:model3d r:embed="rId2">
                  <am3d:spPr>
                    <a:xfrm>
                      <a:off x="0" y="0"/>
                      <a:ext cx="5093989" cy="2351803"/>
                    </a:xfrm>
                    <a:prstGeom prst="rect">
                      <a:avLst/>
                    </a:prstGeom>
                  </am3d:spPr>
                  <am3d:camera>
                    <am3d:pos x="0" y="0" z="53874481"/>
                    <am3d:up dx="0" dy="36000000" dz="0"/>
                    <am3d:lookAt x="0" y="0" z="0"/>
                    <am3d:perspective fov="2700000"/>
                  </am3d:camera>
                  <am3d:trans>
                    <am3d:meterPerModelUnit n="335059" d="1000000"/>
                    <am3d:preTrans dx="3405084" dy="-5561356" dz="0"/>
                    <am3d:scale>
                      <am3d:sx n="1000000" d="1000000"/>
                      <am3d:sy n="1000000" d="1000000"/>
                      <am3d:sz n="1000000" d="1000000"/>
                    </am3d:scale>
                    <am3d:rot ax="290722" ay="3170580" az="231903"/>
                    <am3d:postTrans dx="0" dy="0" dz="0"/>
                  </am3d:trans>
                  <am3d:raster rName="Office3DRenderer" rVer="16.0.8326">
                    <am3d:blip r:embed="rId3"/>
                  </am3d:raster>
                  <am3d:objViewport viewportSz="629369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EDA1BAF3-AE1B-42C8-68CC-0AAA6E7694D1}"/>
                  </a:ext>
                </a:extLst>
              </p:cNvPr>
              <p:cNvPicPr>
                <a:picLocks noGrp="1" noRot="1" noChangeAspect="1" noMove="1" noResize="1" noEditPoints="1" noAdjustHandles="1" noChangeArrowheads="1" noChangeShapeType="1" noCrop="1"/>
              </p:cNvPicPr>
              <p:nvPr/>
            </p:nvPicPr>
            <p:blipFill>
              <a:blip r:embed="rId3"/>
              <a:stretch>
                <a:fillRect/>
              </a:stretch>
            </p:blipFill>
            <p:spPr>
              <a:xfrm>
                <a:off x="7397148" y="2253098"/>
                <a:ext cx="5093989" cy="235180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F1F5AB95-0360-EBA6-2FBB-1F795BF6CBB1}"/>
                  </a:ext>
                </a:extLst>
              </p:cNvPr>
              <p:cNvGraphicFramePr>
                <a:graphicFrameLocks noChangeAspect="1"/>
              </p:cNvGraphicFramePr>
              <p:nvPr>
                <p:extLst>
                  <p:ext uri="{D42A27DB-BD31-4B8C-83A1-F6EECF244321}">
                    <p14:modId xmlns:p14="http://schemas.microsoft.com/office/powerpoint/2010/main" val="57262893"/>
                  </p:ext>
                </p:extLst>
              </p:nvPr>
            </p:nvGraphicFramePr>
            <p:xfrm>
              <a:off x="487156" y="1826509"/>
              <a:ext cx="2359148" cy="683872"/>
            </p:xfrm>
            <a:graphic>
              <a:graphicData uri="http://schemas.microsoft.com/office/drawing/2017/model3d">
                <am3d:model3d r:embed="rId4">
                  <am3d:spPr>
                    <a:xfrm>
                      <a:off x="0" y="0"/>
                      <a:ext cx="2359148" cy="683872"/>
                    </a:xfrm>
                    <a:prstGeom prst="rect">
                      <a:avLst/>
                    </a:prstGeom>
                  </am3d:spPr>
                  <am3d:camera>
                    <am3d:pos x="0" y="0" z="50346470"/>
                    <am3d:up dx="0" dy="36000000" dz="0"/>
                    <am3d:lookAt x="0" y="0" z="0"/>
                    <am3d:perspective fov="2700000"/>
                  </am3d:camera>
                  <am3d:trans>
                    <am3d:meterPerModelUnit n="92029" d="1000000"/>
                    <am3d:preTrans dx="-154212" dy="-5071506" dz="-18599"/>
                    <am3d:scale>
                      <am3d:sx n="1000000" d="1000000"/>
                      <am3d:sy n="1000000" d="1000000"/>
                      <am3d:sz n="1000000" d="1000000"/>
                    </am3d:scale>
                    <am3d:rot ax="10695203" ay="59571" az="10798186"/>
                    <am3d:postTrans dx="0" dy="0" dz="0"/>
                  </am3d:trans>
                  <am3d:raster rName="Office3DRenderer" rVer="16.0.8326">
                    <am3d:blip r:embed="rId5"/>
                  </am3d:raster>
                  <am3d:objViewport viewportSz="24801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F1F5AB95-0360-EBA6-2FBB-1F795BF6CBB1}"/>
                  </a:ext>
                </a:extLst>
              </p:cNvPr>
              <p:cNvPicPr>
                <a:picLocks noGrp="1" noRot="1" noChangeAspect="1" noMove="1" noResize="1" noEditPoints="1" noAdjustHandles="1" noChangeArrowheads="1" noChangeShapeType="1" noCrop="1"/>
              </p:cNvPicPr>
              <p:nvPr/>
            </p:nvPicPr>
            <p:blipFill>
              <a:blip r:embed="rId5"/>
              <a:stretch>
                <a:fillRect/>
              </a:stretch>
            </p:blipFill>
            <p:spPr>
              <a:xfrm>
                <a:off x="487156" y="1826509"/>
                <a:ext cx="2359148" cy="68387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687F0371-B3D9-A721-E856-868798A5E3CD}"/>
                  </a:ext>
                </a:extLst>
              </p:cNvPr>
              <p:cNvGraphicFramePr/>
              <p:nvPr>
                <p:extLst>
                  <p:ext uri="{D42A27DB-BD31-4B8C-83A1-F6EECF244321}">
                    <p14:modId xmlns:p14="http://schemas.microsoft.com/office/powerpoint/2010/main" val="613338907"/>
                  </p:ext>
                </p:extLst>
              </p:nvPr>
            </p:nvGraphicFramePr>
            <p:xfrm>
              <a:off x="360946" y="4933070"/>
              <a:ext cx="2624331" cy="1204084"/>
            </p:xfrm>
            <a:graphic>
              <a:graphicData uri="http://schemas.microsoft.com/office/drawing/2017/model3d">
                <am3d:model3d r:embed="rId6">
                  <am3d:spPr>
                    <a:xfrm>
                      <a:off x="0" y="0"/>
                      <a:ext cx="2624331" cy="1204084"/>
                    </a:xfrm>
                    <a:prstGeom prst="rect">
                      <a:avLst/>
                    </a:prstGeom>
                  </am3d:spPr>
                  <am3d:camera>
                    <am3d:pos x="0" y="0" z="56682814"/>
                    <am3d:up dx="0" dy="36000000" dz="0"/>
                    <am3d:lookAt x="0" y="0" z="0"/>
                    <am3d:perspective fov="2700000"/>
                  </am3d:camera>
                  <am3d:trans>
                    <am3d:meterPerModelUnit n="854712" d="1000000"/>
                    <am3d:preTrans dx="63847" dy="-10595505" dz="-280563"/>
                    <am3d:scale>
                      <am3d:sx n="1000000" d="1000000"/>
                      <am3d:sy n="1000000" d="1000000"/>
                      <am3d:sz n="1000000" d="1000000"/>
                    </am3d:scale>
                    <am3d:rot/>
                    <am3d:postTrans dx="0" dy="0" dz="0"/>
                  </am3d:trans>
                  <am3d:raster rName="Office3DRenderer" rVer="16.0.8326">
                    <am3d:blip r:embed="rId7"/>
                  </am3d:raster>
                  <am3d:objViewport viewportSz="239208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687F0371-B3D9-A721-E856-868798A5E3CD}"/>
                  </a:ext>
                </a:extLst>
              </p:cNvPr>
              <p:cNvPicPr>
                <a:picLocks noGrp="1" noRot="1" noChangeAspect="1" noMove="1" noResize="1" noEditPoints="1" noAdjustHandles="1" noChangeArrowheads="1" noChangeShapeType="1" noCrop="1"/>
              </p:cNvPicPr>
              <p:nvPr/>
            </p:nvPicPr>
            <p:blipFill>
              <a:blip r:embed="rId7"/>
              <a:stretch>
                <a:fillRect/>
              </a:stretch>
            </p:blipFill>
            <p:spPr>
              <a:xfrm>
                <a:off x="360946" y="4933070"/>
                <a:ext cx="2624331" cy="1204084"/>
              </a:xfrm>
              <a:prstGeom prst="rect">
                <a:avLst/>
              </a:prstGeom>
            </p:spPr>
          </p:pic>
        </mc:Fallback>
      </mc:AlternateContent>
      <p:sp>
        <p:nvSpPr>
          <p:cNvPr id="9" name="TextBox 8">
            <a:extLst>
              <a:ext uri="{FF2B5EF4-FFF2-40B4-BE49-F238E27FC236}">
                <a16:creationId xmlns:a16="http://schemas.microsoft.com/office/drawing/2014/main" id="{91820DEA-08BB-329F-FAA8-BF11F84EC47A}"/>
              </a:ext>
            </a:extLst>
          </p:cNvPr>
          <p:cNvSpPr txBox="1"/>
          <p:nvPr/>
        </p:nvSpPr>
        <p:spPr>
          <a:xfrm>
            <a:off x="7058070" y="4750282"/>
            <a:ext cx="5387930" cy="1569660"/>
          </a:xfrm>
          <a:prstGeom prst="rect">
            <a:avLst/>
          </a:prstGeom>
          <a:noFill/>
        </p:spPr>
        <p:txBody>
          <a:bodyPr wrap="square" rtlCol="0">
            <a:spAutoFit/>
          </a:bodyPr>
          <a:lstStyle/>
          <a:p>
            <a:pPr algn="ctr"/>
            <a:r>
              <a:rPr lang="en-IN" sz="9600" b="1" kern="1300" spc="2000" dirty="0">
                <a:solidFill>
                  <a:srgbClr val="FFC000"/>
                </a:solidFill>
                <a:latin typeface="Montserrat" panose="00000500000000000000" pitchFamily="2" charset="0"/>
              </a:rPr>
              <a:t>5.6% </a:t>
            </a:r>
          </a:p>
        </p:txBody>
      </p:sp>
      <p:sp>
        <p:nvSpPr>
          <p:cNvPr id="10" name="TextBox 9">
            <a:extLst>
              <a:ext uri="{FF2B5EF4-FFF2-40B4-BE49-F238E27FC236}">
                <a16:creationId xmlns:a16="http://schemas.microsoft.com/office/drawing/2014/main" id="{109E9E53-C027-5797-8299-7440183FFF5F}"/>
              </a:ext>
            </a:extLst>
          </p:cNvPr>
          <p:cNvSpPr txBox="1"/>
          <p:nvPr/>
        </p:nvSpPr>
        <p:spPr>
          <a:xfrm>
            <a:off x="6835821" y="-407706"/>
            <a:ext cx="5832428" cy="1569660"/>
          </a:xfrm>
          <a:prstGeom prst="rect">
            <a:avLst/>
          </a:prstGeom>
          <a:noFill/>
        </p:spPr>
        <p:txBody>
          <a:bodyPr wrap="square" rtlCol="0">
            <a:spAutoFit/>
          </a:bodyPr>
          <a:lstStyle/>
          <a:p>
            <a:pPr algn="ctr"/>
            <a:r>
              <a:rPr lang="en-IN" sz="2000" b="1" kern="1300" spc="300" dirty="0">
                <a:solidFill>
                  <a:schemeClr val="bg1">
                    <a:lumMod val="50000"/>
                  </a:schemeClr>
                </a:solidFill>
                <a:latin typeface="Montserrat" panose="00000500000000000000" pitchFamily="2" charset="0"/>
              </a:rPr>
              <a:t>ACCURACY – 95.49%</a:t>
            </a:r>
            <a:r>
              <a:rPr lang="en-IN" sz="9600" b="1" kern="1300" spc="2000" dirty="0">
                <a:solidFill>
                  <a:srgbClr val="FFC000"/>
                </a:solidFill>
                <a:latin typeface="Montserrat" panose="00000500000000000000" pitchFamily="2" charset="0"/>
              </a:rPr>
              <a:t> </a:t>
            </a:r>
          </a:p>
        </p:txBody>
      </p:sp>
    </p:spTree>
    <p:extLst>
      <p:ext uri="{BB962C8B-B14F-4D97-AF65-F5344CB8AC3E}">
        <p14:creationId xmlns:p14="http://schemas.microsoft.com/office/powerpoint/2010/main" val="28216846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3C731F-8597-A42A-B81F-542998E9FF96}"/>
              </a:ext>
            </a:extLst>
          </p:cNvPr>
          <p:cNvSpPr txBox="1"/>
          <p:nvPr/>
        </p:nvSpPr>
        <p:spPr>
          <a:xfrm>
            <a:off x="-1781192" y="295740"/>
            <a:ext cx="9937658" cy="830997"/>
          </a:xfrm>
          <a:prstGeom prst="rect">
            <a:avLst/>
          </a:prstGeom>
          <a:noFill/>
        </p:spPr>
        <p:txBody>
          <a:bodyPr wrap="square" rtlCol="0">
            <a:spAutoFit/>
          </a:bodyPr>
          <a:lstStyle/>
          <a:p>
            <a:pPr algn="ctr"/>
            <a:r>
              <a:rPr lang="en-US" sz="4800" b="1" kern="1300" spc="600" dirty="0">
                <a:solidFill>
                  <a:schemeClr val="accent4"/>
                </a:solidFill>
                <a:latin typeface="Montserrat" panose="00000500000000000000" pitchFamily="2" charset="0"/>
              </a:rPr>
              <a:t>OUR INSIGHTS</a:t>
            </a:r>
            <a:endParaRPr lang="en-IN" sz="4800" b="1" kern="1300" spc="600" dirty="0">
              <a:solidFill>
                <a:schemeClr val="accent4"/>
              </a:solidFill>
              <a:latin typeface="Montserrat" panose="00000500000000000000" pitchFamily="2" charset="0"/>
            </a:endParaRPr>
          </a:p>
        </p:txBody>
      </p:sp>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5732EDA9-745F-8290-14C5-8FE2E703450C}"/>
                  </a:ext>
                </a:extLst>
              </p:cNvPr>
              <p:cNvGraphicFramePr>
                <a:graphicFrameLocks noChangeAspect="1"/>
              </p:cNvGraphicFramePr>
              <p:nvPr>
                <p:extLst>
                  <p:ext uri="{D42A27DB-BD31-4B8C-83A1-F6EECF244321}">
                    <p14:modId xmlns:p14="http://schemas.microsoft.com/office/powerpoint/2010/main" val="1879483161"/>
                  </p:ext>
                </p:extLst>
              </p:nvPr>
            </p:nvGraphicFramePr>
            <p:xfrm>
              <a:off x="7979860" y="1528215"/>
              <a:ext cx="3544350" cy="3379920"/>
            </p:xfrm>
            <a:graphic>
              <a:graphicData uri="http://schemas.microsoft.com/office/drawing/2017/model3d">
                <am3d:model3d r:embed="rId2">
                  <am3d:spPr>
                    <a:xfrm>
                      <a:off x="0" y="0"/>
                      <a:ext cx="3544350" cy="3379920"/>
                    </a:xfrm>
                    <a:prstGeom prst="rect">
                      <a:avLst/>
                    </a:prstGeom>
                  </am3d:spPr>
                  <am3d:camera>
                    <am3d:pos x="0" y="0" z="56682814"/>
                    <am3d:up dx="0" dy="36000000" dz="0"/>
                    <am3d:lookAt x="0" y="0" z="0"/>
                    <am3d:perspective fov="2700000"/>
                  </am3d:camera>
                  <am3d:trans>
                    <am3d:meterPerModelUnit n="854712" d="1000000"/>
                    <am3d:preTrans dx="63847" dy="-10595505" dz="-280563"/>
                    <am3d:scale>
                      <am3d:sx n="1000000" d="1000000"/>
                      <am3d:sy n="1000000" d="1000000"/>
                      <am3d:sz n="1000000" d="1000000"/>
                    </am3d:scale>
                    <am3d:rot ax="10446395" ay="-3004282" az="-10528440"/>
                    <am3d:postTrans dx="0" dy="0" dz="0"/>
                  </am3d:trans>
                  <am3d:raster rName="Office3DRenderer" rVer="16.0.8326">
                    <am3d:blip r:embed="rId3"/>
                  </am3d:raster>
                  <am3d:objViewport viewportSz="55540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5732EDA9-745F-8290-14C5-8FE2E703450C}"/>
                  </a:ext>
                </a:extLst>
              </p:cNvPr>
              <p:cNvPicPr>
                <a:picLocks noGrp="1" noRot="1" noChangeAspect="1" noMove="1" noResize="1" noEditPoints="1" noAdjustHandles="1" noChangeArrowheads="1" noChangeShapeType="1" noCrop="1"/>
              </p:cNvPicPr>
              <p:nvPr/>
            </p:nvPicPr>
            <p:blipFill>
              <a:blip r:embed="rId3"/>
              <a:stretch>
                <a:fillRect/>
              </a:stretch>
            </p:blipFill>
            <p:spPr>
              <a:xfrm>
                <a:off x="7979860" y="1528215"/>
                <a:ext cx="3544350" cy="337992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C55E114F-3487-845B-AB79-A8386C5E1965}"/>
                  </a:ext>
                </a:extLst>
              </p:cNvPr>
              <p:cNvGraphicFramePr>
                <a:graphicFrameLocks noChangeAspect="1"/>
              </p:cNvGraphicFramePr>
              <p:nvPr>
                <p:extLst>
                  <p:ext uri="{D42A27DB-BD31-4B8C-83A1-F6EECF244321}">
                    <p14:modId xmlns:p14="http://schemas.microsoft.com/office/powerpoint/2010/main" val="2292365992"/>
                  </p:ext>
                </p:extLst>
              </p:nvPr>
            </p:nvGraphicFramePr>
            <p:xfrm>
              <a:off x="487156" y="1826509"/>
              <a:ext cx="2359148" cy="683872"/>
            </p:xfrm>
            <a:graphic>
              <a:graphicData uri="http://schemas.microsoft.com/office/drawing/2017/model3d">
                <am3d:model3d r:embed="rId4">
                  <am3d:spPr>
                    <a:xfrm>
                      <a:off x="0" y="0"/>
                      <a:ext cx="2359148" cy="683872"/>
                    </a:xfrm>
                    <a:prstGeom prst="rect">
                      <a:avLst/>
                    </a:prstGeom>
                  </am3d:spPr>
                  <am3d:camera>
                    <am3d:pos x="0" y="0" z="50346470"/>
                    <am3d:up dx="0" dy="36000000" dz="0"/>
                    <am3d:lookAt x="0" y="0" z="0"/>
                    <am3d:perspective fov="2700000"/>
                  </am3d:camera>
                  <am3d:trans>
                    <am3d:meterPerModelUnit n="92029" d="1000000"/>
                    <am3d:preTrans dx="-154212" dy="-5071506" dz="-18599"/>
                    <am3d:scale>
                      <am3d:sx n="1000000" d="1000000"/>
                      <am3d:sy n="1000000" d="1000000"/>
                      <am3d:sz n="1000000" d="1000000"/>
                    </am3d:scale>
                    <am3d:rot ax="10695203" ay="59571" az="10798186"/>
                    <am3d:postTrans dx="0" dy="0" dz="0"/>
                  </am3d:trans>
                  <am3d:raster rName="Office3DRenderer" rVer="16.0.8326">
                    <am3d:blip r:embed="rId5"/>
                  </am3d:raster>
                  <am3d:objViewport viewportSz="24801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C55E114F-3487-845B-AB79-A8386C5E1965}"/>
                  </a:ext>
                </a:extLst>
              </p:cNvPr>
              <p:cNvPicPr>
                <a:picLocks noGrp="1" noRot="1" noChangeAspect="1" noMove="1" noResize="1" noEditPoints="1" noAdjustHandles="1" noChangeArrowheads="1" noChangeShapeType="1" noCrop="1"/>
              </p:cNvPicPr>
              <p:nvPr/>
            </p:nvPicPr>
            <p:blipFill>
              <a:blip r:embed="rId5"/>
              <a:stretch>
                <a:fillRect/>
              </a:stretch>
            </p:blipFill>
            <p:spPr>
              <a:xfrm>
                <a:off x="487156" y="1826509"/>
                <a:ext cx="2359148" cy="68387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E5D4549F-DDE1-B239-9F19-976E93656422}"/>
                  </a:ext>
                </a:extLst>
              </p:cNvPr>
              <p:cNvGraphicFramePr>
                <a:graphicFrameLocks noChangeAspect="1"/>
              </p:cNvGraphicFramePr>
              <p:nvPr>
                <p:extLst>
                  <p:ext uri="{D42A27DB-BD31-4B8C-83A1-F6EECF244321}">
                    <p14:modId xmlns:p14="http://schemas.microsoft.com/office/powerpoint/2010/main" val="3507028870"/>
                  </p:ext>
                </p:extLst>
              </p:nvPr>
            </p:nvGraphicFramePr>
            <p:xfrm>
              <a:off x="499920" y="3368842"/>
              <a:ext cx="2346384" cy="864456"/>
            </p:xfrm>
            <a:graphic>
              <a:graphicData uri="http://schemas.microsoft.com/office/drawing/2017/model3d">
                <am3d:model3d r:embed="rId6">
                  <am3d:spPr>
                    <a:xfrm>
                      <a:off x="0" y="0"/>
                      <a:ext cx="2346384" cy="864456"/>
                    </a:xfrm>
                    <a:prstGeom prst="rect">
                      <a:avLst/>
                    </a:prstGeom>
                  </am3d:spPr>
                  <am3d:camera>
                    <am3d:pos x="0" y="0" z="53874481"/>
                    <am3d:up dx="0" dy="36000000" dz="0"/>
                    <am3d:lookAt x="0" y="0" z="0"/>
                    <am3d:perspective fov="2700000"/>
                  </am3d:camera>
                  <am3d:trans>
                    <am3d:meterPerModelUnit n="335059" d="1000000"/>
                    <am3d:preTrans dx="3405084" dy="-5561356" dz="0"/>
                    <am3d:scale>
                      <am3d:sx n="1000000" d="1000000"/>
                      <am3d:sy n="1000000" d="1000000"/>
                      <am3d:sz n="1000000" d="1000000"/>
                    </am3d:scale>
                    <am3d:rot ax="10701914" ay="62950" az="10798205"/>
                    <am3d:postTrans dx="0" dy="0" dz="0"/>
                  </am3d:trans>
                  <am3d:raster rName="Office3DRenderer" rVer="16.0.8326">
                    <am3d:blip r:embed="rId7"/>
                  </am3d:raster>
                  <am3d:objViewport viewportSz="265036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E5D4549F-DDE1-B239-9F19-976E93656422}"/>
                  </a:ext>
                </a:extLst>
              </p:cNvPr>
              <p:cNvPicPr>
                <a:picLocks noGrp="1" noRot="1" noChangeAspect="1" noMove="1" noResize="1" noEditPoints="1" noAdjustHandles="1" noChangeArrowheads="1" noChangeShapeType="1" noCrop="1"/>
              </p:cNvPicPr>
              <p:nvPr/>
            </p:nvPicPr>
            <p:blipFill>
              <a:blip r:embed="rId7"/>
              <a:stretch>
                <a:fillRect/>
              </a:stretch>
            </p:blipFill>
            <p:spPr>
              <a:xfrm>
                <a:off x="499920" y="3368842"/>
                <a:ext cx="2346384" cy="864456"/>
              </a:xfrm>
              <a:prstGeom prst="rect">
                <a:avLst/>
              </a:prstGeom>
            </p:spPr>
          </p:pic>
        </mc:Fallback>
      </mc:AlternateContent>
      <p:sp>
        <p:nvSpPr>
          <p:cNvPr id="10" name="TextBox 9">
            <a:extLst>
              <a:ext uri="{FF2B5EF4-FFF2-40B4-BE49-F238E27FC236}">
                <a16:creationId xmlns:a16="http://schemas.microsoft.com/office/drawing/2014/main" id="{7D8086A8-5AF7-1F6B-329E-141A1F7B1CF9}"/>
              </a:ext>
            </a:extLst>
          </p:cNvPr>
          <p:cNvSpPr txBox="1"/>
          <p:nvPr/>
        </p:nvSpPr>
        <p:spPr>
          <a:xfrm>
            <a:off x="7058070" y="4750282"/>
            <a:ext cx="5387930" cy="1569660"/>
          </a:xfrm>
          <a:prstGeom prst="rect">
            <a:avLst/>
          </a:prstGeom>
          <a:noFill/>
        </p:spPr>
        <p:txBody>
          <a:bodyPr wrap="square" rtlCol="0">
            <a:spAutoFit/>
          </a:bodyPr>
          <a:lstStyle/>
          <a:p>
            <a:pPr algn="ctr"/>
            <a:r>
              <a:rPr lang="en-IN" sz="9600" b="1" kern="1300" spc="2000" dirty="0">
                <a:solidFill>
                  <a:srgbClr val="FFC000"/>
                </a:solidFill>
                <a:latin typeface="Montserrat" panose="00000500000000000000" pitchFamily="2" charset="0"/>
              </a:rPr>
              <a:t>13.5% </a:t>
            </a:r>
          </a:p>
        </p:txBody>
      </p:sp>
      <p:sp>
        <p:nvSpPr>
          <p:cNvPr id="11" name="TextBox 10">
            <a:extLst>
              <a:ext uri="{FF2B5EF4-FFF2-40B4-BE49-F238E27FC236}">
                <a16:creationId xmlns:a16="http://schemas.microsoft.com/office/drawing/2014/main" id="{C815CF8C-4A51-E947-D353-20BEC94222EB}"/>
              </a:ext>
            </a:extLst>
          </p:cNvPr>
          <p:cNvSpPr txBox="1"/>
          <p:nvPr/>
        </p:nvSpPr>
        <p:spPr>
          <a:xfrm>
            <a:off x="6835821" y="-407706"/>
            <a:ext cx="5832428" cy="1569660"/>
          </a:xfrm>
          <a:prstGeom prst="rect">
            <a:avLst/>
          </a:prstGeom>
          <a:noFill/>
        </p:spPr>
        <p:txBody>
          <a:bodyPr wrap="square" rtlCol="0">
            <a:spAutoFit/>
          </a:bodyPr>
          <a:lstStyle/>
          <a:p>
            <a:pPr algn="ctr"/>
            <a:r>
              <a:rPr lang="en-IN" sz="2000" b="1" kern="1300" spc="300" dirty="0">
                <a:solidFill>
                  <a:schemeClr val="bg1">
                    <a:lumMod val="50000"/>
                  </a:schemeClr>
                </a:solidFill>
                <a:latin typeface="Montserrat" panose="00000500000000000000" pitchFamily="2" charset="0"/>
              </a:rPr>
              <a:t>ACCURACY – 95.49%</a:t>
            </a:r>
            <a:r>
              <a:rPr lang="en-IN" sz="9600" b="1" kern="1300" spc="2000" dirty="0">
                <a:solidFill>
                  <a:srgbClr val="FFC000"/>
                </a:solidFill>
                <a:latin typeface="Montserrat" panose="00000500000000000000" pitchFamily="2" charset="0"/>
              </a:rPr>
              <a:t> </a:t>
            </a:r>
          </a:p>
        </p:txBody>
      </p:sp>
    </p:spTree>
    <p:extLst>
      <p:ext uri="{BB962C8B-B14F-4D97-AF65-F5344CB8AC3E}">
        <p14:creationId xmlns:p14="http://schemas.microsoft.com/office/powerpoint/2010/main" val="19548475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08D8DD-20D4-660C-F812-33483088B965}"/>
              </a:ext>
            </a:extLst>
          </p:cNvPr>
          <p:cNvSpPr txBox="1"/>
          <p:nvPr/>
        </p:nvSpPr>
        <p:spPr>
          <a:xfrm>
            <a:off x="-661183" y="2028616"/>
            <a:ext cx="13514365" cy="2800767"/>
          </a:xfrm>
          <a:prstGeom prst="rect">
            <a:avLst/>
          </a:prstGeom>
          <a:noFill/>
        </p:spPr>
        <p:txBody>
          <a:bodyPr wrap="square" rtlCol="0">
            <a:spAutoFit/>
          </a:bodyPr>
          <a:lstStyle/>
          <a:p>
            <a:pPr algn="ctr"/>
            <a:r>
              <a:rPr lang="en-IN" sz="4400" b="1" kern="1300" spc="600" dirty="0">
                <a:solidFill>
                  <a:srgbClr val="FFC000"/>
                </a:solidFill>
                <a:latin typeface="Montserrat" panose="00000500000000000000" pitchFamily="2" charset="0"/>
              </a:rPr>
              <a:t>Thus </a:t>
            </a:r>
          </a:p>
          <a:p>
            <a:pPr algn="ctr"/>
            <a:r>
              <a:rPr lang="en-IN" sz="4400" b="1" kern="1300" spc="600" dirty="0">
                <a:solidFill>
                  <a:schemeClr val="tx1">
                    <a:lumMod val="50000"/>
                    <a:lumOff val="50000"/>
                  </a:schemeClr>
                </a:solidFill>
                <a:latin typeface="Montserrat" panose="00000500000000000000" pitchFamily="2" charset="0"/>
              </a:rPr>
              <a:t>Logistic </a:t>
            </a:r>
          </a:p>
          <a:p>
            <a:pPr algn="ctr"/>
            <a:r>
              <a:rPr lang="en-IN" sz="4400" b="1" kern="1300" spc="600" dirty="0">
                <a:solidFill>
                  <a:schemeClr val="tx1">
                    <a:lumMod val="50000"/>
                    <a:lumOff val="50000"/>
                  </a:schemeClr>
                </a:solidFill>
                <a:latin typeface="Montserrat" panose="00000500000000000000" pitchFamily="2" charset="0"/>
              </a:rPr>
              <a:t>Regression</a:t>
            </a:r>
            <a:r>
              <a:rPr lang="en-IN" sz="4400" b="1" kern="1300" spc="600" dirty="0">
                <a:solidFill>
                  <a:srgbClr val="FFC000"/>
                </a:solidFill>
                <a:latin typeface="Montserrat" panose="00000500000000000000" pitchFamily="2" charset="0"/>
              </a:rPr>
              <a:t> </a:t>
            </a:r>
          </a:p>
          <a:p>
            <a:pPr algn="ctr"/>
            <a:r>
              <a:rPr lang="en-IN" sz="4400" b="1" kern="1300" spc="600" dirty="0">
                <a:solidFill>
                  <a:srgbClr val="FFC000"/>
                </a:solidFill>
                <a:latin typeface="Montserrat" panose="00000500000000000000" pitchFamily="2" charset="0"/>
              </a:rPr>
              <a:t>model is suggested</a:t>
            </a:r>
          </a:p>
        </p:txBody>
      </p:sp>
    </p:spTree>
    <p:extLst>
      <p:ext uri="{BB962C8B-B14F-4D97-AF65-F5344CB8AC3E}">
        <p14:creationId xmlns:p14="http://schemas.microsoft.com/office/powerpoint/2010/main" val="9790112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08D8DD-20D4-660C-F812-33483088B965}"/>
              </a:ext>
            </a:extLst>
          </p:cNvPr>
          <p:cNvSpPr txBox="1"/>
          <p:nvPr/>
        </p:nvSpPr>
        <p:spPr>
          <a:xfrm>
            <a:off x="1611335" y="1905506"/>
            <a:ext cx="8969330" cy="3046988"/>
          </a:xfrm>
          <a:prstGeom prst="rect">
            <a:avLst/>
          </a:prstGeom>
          <a:noFill/>
        </p:spPr>
        <p:txBody>
          <a:bodyPr wrap="square" rtlCol="0">
            <a:spAutoFit/>
          </a:bodyPr>
          <a:lstStyle/>
          <a:p>
            <a:pPr algn="ctr"/>
            <a:r>
              <a:rPr lang="en-IN" sz="9600" b="1" kern="1300" spc="2000" dirty="0">
                <a:solidFill>
                  <a:srgbClr val="FFC000"/>
                </a:solidFill>
                <a:latin typeface="Montserrat" panose="00000500000000000000" pitchFamily="2" charset="0"/>
              </a:rPr>
              <a:t>THANK YOU</a:t>
            </a:r>
          </a:p>
        </p:txBody>
      </p:sp>
    </p:spTree>
    <p:extLst>
      <p:ext uri="{BB962C8B-B14F-4D97-AF65-F5344CB8AC3E}">
        <p14:creationId xmlns:p14="http://schemas.microsoft.com/office/powerpoint/2010/main" val="26276362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6E321F-DF89-4D25-49D9-FA40D8B109F4}"/>
              </a:ext>
            </a:extLst>
          </p:cNvPr>
          <p:cNvSpPr txBox="1"/>
          <p:nvPr/>
        </p:nvSpPr>
        <p:spPr>
          <a:xfrm>
            <a:off x="0" y="735094"/>
            <a:ext cx="9937658" cy="830997"/>
          </a:xfrm>
          <a:prstGeom prst="rect">
            <a:avLst/>
          </a:prstGeom>
          <a:noFill/>
        </p:spPr>
        <p:txBody>
          <a:bodyPr wrap="square" rtlCol="0">
            <a:spAutoFit/>
          </a:bodyPr>
          <a:lstStyle/>
          <a:p>
            <a:pPr algn="ctr"/>
            <a:r>
              <a:rPr lang="en-IN" sz="4800" b="1" kern="1300" spc="600" dirty="0">
                <a:solidFill>
                  <a:schemeClr val="accent4"/>
                </a:solidFill>
                <a:latin typeface="Montserrat" panose="00000500000000000000" pitchFamily="2" charset="0"/>
              </a:rPr>
              <a:t>PROBLEM STATEMENT</a:t>
            </a:r>
          </a:p>
        </p:txBody>
      </p:sp>
      <p:sp>
        <p:nvSpPr>
          <p:cNvPr id="6" name="TextBox 5">
            <a:extLst>
              <a:ext uri="{FF2B5EF4-FFF2-40B4-BE49-F238E27FC236}">
                <a16:creationId xmlns:a16="http://schemas.microsoft.com/office/drawing/2014/main" id="{4544C900-579D-2403-2D6C-BBB44460696A}"/>
              </a:ext>
            </a:extLst>
          </p:cNvPr>
          <p:cNvSpPr txBox="1"/>
          <p:nvPr/>
        </p:nvSpPr>
        <p:spPr>
          <a:xfrm>
            <a:off x="572047" y="2244921"/>
            <a:ext cx="9835268" cy="3046988"/>
          </a:xfrm>
          <a:prstGeom prst="rect">
            <a:avLst/>
          </a:prstGeom>
          <a:noFill/>
        </p:spPr>
        <p:txBody>
          <a:bodyPr wrap="square" rtlCol="0">
            <a:spAutoFit/>
          </a:bodyPr>
          <a:lstStyle/>
          <a:p>
            <a:r>
              <a:rPr lang="en-US" sz="3200" dirty="0">
                <a:solidFill>
                  <a:schemeClr val="tx1">
                    <a:lumMod val="50000"/>
                    <a:lumOff val="50000"/>
                  </a:schemeClr>
                </a:solidFill>
                <a:latin typeface="Leelawadee UI Semilight" panose="020B0402040204020203" pitchFamily="34" charset="-34"/>
                <a:cs typeface="Leelawadee UI Semilight" panose="020B0402040204020203" pitchFamily="34" charset="-34"/>
              </a:rPr>
              <a:t>The Dataset includes employee information about their mode of transport as well as their personal and professional details like age, salary, work exp. We need to predict whether or not an employee will use Car as a mode of transport. Also, which variables are a significant predictor behind this decision?</a:t>
            </a:r>
            <a:endParaRPr lang="en-IN" sz="3200" dirty="0">
              <a:solidFill>
                <a:schemeClr val="tx1">
                  <a:lumMod val="50000"/>
                  <a:lumOff val="50000"/>
                </a:schemeClr>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19864096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6E321F-DF89-4D25-49D9-FA40D8B109F4}"/>
              </a:ext>
            </a:extLst>
          </p:cNvPr>
          <p:cNvSpPr txBox="1"/>
          <p:nvPr/>
        </p:nvSpPr>
        <p:spPr>
          <a:xfrm>
            <a:off x="-1865412" y="488245"/>
            <a:ext cx="9937658" cy="830997"/>
          </a:xfrm>
          <a:prstGeom prst="rect">
            <a:avLst/>
          </a:prstGeom>
          <a:noFill/>
        </p:spPr>
        <p:txBody>
          <a:bodyPr wrap="square" rtlCol="0">
            <a:spAutoFit/>
          </a:bodyPr>
          <a:lstStyle/>
          <a:p>
            <a:pPr algn="ctr"/>
            <a:r>
              <a:rPr lang="en-IN" sz="4800" b="1" kern="1300" spc="600" dirty="0">
                <a:solidFill>
                  <a:schemeClr val="accent4"/>
                </a:solidFill>
                <a:latin typeface="Montserrat" panose="00000500000000000000" pitchFamily="2" charset="0"/>
              </a:rPr>
              <a:t>What is EDA?</a:t>
            </a:r>
          </a:p>
        </p:txBody>
      </p:sp>
      <p:sp>
        <p:nvSpPr>
          <p:cNvPr id="6" name="TextBox 5">
            <a:extLst>
              <a:ext uri="{FF2B5EF4-FFF2-40B4-BE49-F238E27FC236}">
                <a16:creationId xmlns:a16="http://schemas.microsoft.com/office/drawing/2014/main" id="{4544C900-579D-2403-2D6C-BBB44460696A}"/>
              </a:ext>
            </a:extLst>
          </p:cNvPr>
          <p:cNvSpPr txBox="1"/>
          <p:nvPr/>
        </p:nvSpPr>
        <p:spPr>
          <a:xfrm>
            <a:off x="415637" y="2004289"/>
            <a:ext cx="8285018" cy="3108543"/>
          </a:xfrm>
          <a:prstGeom prst="rect">
            <a:avLst/>
          </a:prstGeom>
          <a:noFill/>
        </p:spPr>
        <p:txBody>
          <a:bodyPr wrap="square" rtlCol="0">
            <a:spAutoFit/>
          </a:bodyPr>
          <a:lstStyle/>
          <a:p>
            <a:r>
              <a:rPr lang="en-US" sz="2800" dirty="0">
                <a:latin typeface="Leelawadee UI Semilight" panose="020B0402040204020203" pitchFamily="34" charset="-34"/>
                <a:cs typeface="Leelawadee UI Semilight" panose="020B0402040204020203" pitchFamily="34" charset="-34"/>
              </a:rPr>
              <a:t>EDA stands for “</a:t>
            </a:r>
            <a:r>
              <a:rPr lang="en-US" sz="2800" b="1" dirty="0">
                <a:latin typeface="Leelawadee UI Semilight" panose="020B0402040204020203" pitchFamily="34" charset="-34"/>
                <a:cs typeface="Leelawadee UI Semilight" panose="020B0402040204020203" pitchFamily="34" charset="-34"/>
              </a:rPr>
              <a:t>Exploratory Data Analysis</a:t>
            </a:r>
            <a:r>
              <a:rPr lang="en-US" sz="2800" dirty="0">
                <a:latin typeface="Leelawadee UI Semilight" panose="020B0402040204020203" pitchFamily="34" charset="-34"/>
                <a:cs typeface="Leelawadee UI Semilight" panose="020B0402040204020203" pitchFamily="34" charset="-34"/>
              </a:rPr>
              <a:t>.” It is an important initial step in the data analysis process, where data analysts and data scientists examine and summarize key characteristics of a dataset. The primary goals of EDA are to understand the data, discover patterns, identify anomalies, and generate hypotheses for further analysis.</a:t>
            </a:r>
            <a:endParaRPr lang="en-IN" sz="2800" dirty="0">
              <a:latin typeface="Leelawadee UI Semilight" panose="020B0402040204020203" pitchFamily="34" charset="-34"/>
              <a:cs typeface="Leelawadee UI Semilight" panose="020B0402040204020203" pitchFamily="34" charset="-34"/>
            </a:endParaRPr>
          </a:p>
        </p:txBody>
      </p:sp>
      <p:pic>
        <p:nvPicPr>
          <p:cNvPr id="8" name="Picture 7">
            <a:extLst>
              <a:ext uri="{FF2B5EF4-FFF2-40B4-BE49-F238E27FC236}">
                <a16:creationId xmlns:a16="http://schemas.microsoft.com/office/drawing/2014/main" id="{4767915A-319A-CEAB-F5BE-69DFDE6BF6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2463" y="2436406"/>
            <a:ext cx="1985187" cy="1985187"/>
          </a:xfrm>
          <a:prstGeom prst="rect">
            <a:avLst/>
          </a:prstGeom>
        </p:spPr>
      </p:pic>
    </p:spTree>
    <p:extLst>
      <p:ext uri="{BB962C8B-B14F-4D97-AF65-F5344CB8AC3E}">
        <p14:creationId xmlns:p14="http://schemas.microsoft.com/office/powerpoint/2010/main" val="24908898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6E321F-DF89-4D25-49D9-FA40D8B109F4}"/>
              </a:ext>
            </a:extLst>
          </p:cNvPr>
          <p:cNvSpPr txBox="1"/>
          <p:nvPr/>
        </p:nvSpPr>
        <p:spPr>
          <a:xfrm>
            <a:off x="-2250423" y="355898"/>
            <a:ext cx="9937658" cy="830997"/>
          </a:xfrm>
          <a:prstGeom prst="rect">
            <a:avLst/>
          </a:prstGeom>
          <a:noFill/>
        </p:spPr>
        <p:txBody>
          <a:bodyPr wrap="square" rtlCol="0">
            <a:spAutoFit/>
          </a:bodyPr>
          <a:lstStyle/>
          <a:p>
            <a:pPr algn="ctr"/>
            <a:r>
              <a:rPr lang="en-US" sz="4800" b="1" kern="1300" spc="600" dirty="0">
                <a:solidFill>
                  <a:schemeClr val="accent4"/>
                </a:solidFill>
                <a:latin typeface="Montserrat" panose="00000500000000000000" pitchFamily="2" charset="0"/>
              </a:rPr>
              <a:t>ML MODEL</a:t>
            </a:r>
            <a:endParaRPr lang="en-IN" sz="4800" b="1" kern="1300" spc="600" dirty="0">
              <a:solidFill>
                <a:schemeClr val="accent4"/>
              </a:solidFill>
              <a:latin typeface="Montserrat" panose="00000500000000000000" pitchFamily="2" charset="0"/>
            </a:endParaRPr>
          </a:p>
        </p:txBody>
      </p:sp>
      <p:sp>
        <p:nvSpPr>
          <p:cNvPr id="6" name="TextBox 5">
            <a:extLst>
              <a:ext uri="{FF2B5EF4-FFF2-40B4-BE49-F238E27FC236}">
                <a16:creationId xmlns:a16="http://schemas.microsoft.com/office/drawing/2014/main" id="{4544C900-579D-2403-2D6C-BBB44460696A}"/>
              </a:ext>
            </a:extLst>
          </p:cNvPr>
          <p:cNvSpPr txBox="1"/>
          <p:nvPr/>
        </p:nvSpPr>
        <p:spPr>
          <a:xfrm>
            <a:off x="572047" y="1414741"/>
            <a:ext cx="8644142" cy="4401205"/>
          </a:xfrm>
          <a:prstGeom prst="rect">
            <a:avLst/>
          </a:prstGeom>
          <a:noFill/>
        </p:spPr>
        <p:txBody>
          <a:bodyPr wrap="square" rtlCol="0">
            <a:spAutoFit/>
          </a:bodyPr>
          <a:lstStyle/>
          <a:p>
            <a:r>
              <a:rPr lang="en-US" sz="2800" b="1" dirty="0">
                <a:latin typeface="Leelawadee UI Semilight" panose="020B0402040204020203" pitchFamily="34" charset="-34"/>
                <a:cs typeface="Leelawadee UI Semilight" panose="020B0402040204020203" pitchFamily="34" charset="-34"/>
              </a:rPr>
              <a:t>Logistic Regression </a:t>
            </a:r>
            <a:r>
              <a:rPr lang="en-US" sz="2800" dirty="0">
                <a:latin typeface="Leelawadee UI Semilight" panose="020B0402040204020203" pitchFamily="34" charset="-34"/>
                <a:cs typeface="Leelawadee UI Semilight" panose="020B0402040204020203" pitchFamily="34" charset="-34"/>
              </a:rPr>
              <a:t>is a statistical model used for binary classification tasks, predicting the probability of an event occurring or not occurring. It uses the sigmoid function to model this relationship, with coefficients representing the impact of input features on the event's likelihood. Logistic Regression is interpretable, widely used for </a:t>
            </a:r>
            <a:r>
              <a:rPr lang="en-US" sz="2800" b="1" dirty="0">
                <a:latin typeface="Leelawadee UI Semilight" panose="020B0402040204020203" pitchFamily="34" charset="-34"/>
                <a:cs typeface="Leelawadee UI Semilight" panose="020B0402040204020203" pitchFamily="34" charset="-34"/>
              </a:rPr>
              <a:t>binary classification</a:t>
            </a:r>
            <a:r>
              <a:rPr lang="en-US" sz="2800" dirty="0">
                <a:latin typeface="Leelawadee UI Semilight" panose="020B0402040204020203" pitchFamily="34" charset="-34"/>
                <a:cs typeface="Leelawadee UI Semilight" panose="020B0402040204020203" pitchFamily="34" charset="-34"/>
              </a:rPr>
              <a:t>, and can be extended for multiclass problems. Regularization techniques can prevent overfitting, making it a valuable tool in various fields for its simplicity and interpretability</a:t>
            </a:r>
            <a:endParaRPr lang="en-IN" sz="2800" dirty="0">
              <a:latin typeface="Leelawadee UI Semilight" panose="020B0402040204020203" pitchFamily="34" charset="-34"/>
              <a:cs typeface="Leelawadee UI Semilight" panose="020B0402040204020203" pitchFamily="34" charset="-34"/>
            </a:endParaRPr>
          </a:p>
        </p:txBody>
      </p:sp>
      <p:pic>
        <p:nvPicPr>
          <p:cNvPr id="7" name="Picture 6">
            <a:extLst>
              <a:ext uri="{FF2B5EF4-FFF2-40B4-BE49-F238E27FC236}">
                <a16:creationId xmlns:a16="http://schemas.microsoft.com/office/drawing/2014/main" id="{0B298A31-BCC5-6F74-C4F8-FDA630EAD5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2463" y="2436406"/>
            <a:ext cx="1985187" cy="1985187"/>
          </a:xfrm>
          <a:prstGeom prst="rect">
            <a:avLst/>
          </a:prstGeom>
        </p:spPr>
      </p:pic>
    </p:spTree>
    <p:extLst>
      <p:ext uri="{BB962C8B-B14F-4D97-AF65-F5344CB8AC3E}">
        <p14:creationId xmlns:p14="http://schemas.microsoft.com/office/powerpoint/2010/main" val="34367547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85F98E-F216-15BF-3B99-BB2EA59812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467" y="1372188"/>
            <a:ext cx="6227003" cy="4499981"/>
          </a:xfrm>
          <a:prstGeom prst="rect">
            <a:avLst/>
          </a:prstGeom>
        </p:spPr>
      </p:pic>
      <p:pic>
        <p:nvPicPr>
          <p:cNvPr id="9" name="Picture 8">
            <a:extLst>
              <a:ext uri="{FF2B5EF4-FFF2-40B4-BE49-F238E27FC236}">
                <a16:creationId xmlns:a16="http://schemas.microsoft.com/office/drawing/2014/main" id="{EF0ADD3E-B162-F4AA-A7C2-DE7BE16A50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69354" y="1100719"/>
            <a:ext cx="6146176" cy="4656561"/>
          </a:xfrm>
          <a:prstGeom prst="rect">
            <a:avLst/>
          </a:prstGeom>
        </p:spPr>
      </p:pic>
      <p:sp>
        <p:nvSpPr>
          <p:cNvPr id="10" name="TextBox 9">
            <a:extLst>
              <a:ext uri="{FF2B5EF4-FFF2-40B4-BE49-F238E27FC236}">
                <a16:creationId xmlns:a16="http://schemas.microsoft.com/office/drawing/2014/main" id="{586E9C21-B6D1-9891-9BE2-A28DC56AC43A}"/>
              </a:ext>
            </a:extLst>
          </p:cNvPr>
          <p:cNvSpPr txBox="1"/>
          <p:nvPr/>
        </p:nvSpPr>
        <p:spPr>
          <a:xfrm>
            <a:off x="-842728" y="257690"/>
            <a:ext cx="9937658" cy="584775"/>
          </a:xfrm>
          <a:prstGeom prst="rect">
            <a:avLst/>
          </a:prstGeom>
          <a:noFill/>
        </p:spPr>
        <p:txBody>
          <a:bodyPr wrap="square" rtlCol="0">
            <a:spAutoFit/>
          </a:bodyPr>
          <a:lstStyle/>
          <a:p>
            <a:pPr algn="ctr"/>
            <a:r>
              <a:rPr lang="en-US" sz="3200" b="1" kern="1300" spc="600" dirty="0">
                <a:solidFill>
                  <a:schemeClr val="accent4"/>
                </a:solidFill>
                <a:latin typeface="Montserrat" panose="00000500000000000000" pitchFamily="2" charset="0"/>
              </a:rPr>
              <a:t>OUR ML MODEL RESULTS</a:t>
            </a:r>
            <a:endParaRPr lang="en-IN" sz="3200" b="1" kern="1300" spc="600" dirty="0">
              <a:solidFill>
                <a:schemeClr val="accent4"/>
              </a:solidFill>
              <a:latin typeface="Montserrat" panose="00000500000000000000" pitchFamily="2" charset="0"/>
            </a:endParaRPr>
          </a:p>
        </p:txBody>
      </p:sp>
      <p:pic>
        <p:nvPicPr>
          <p:cNvPr id="12" name="Picture 11">
            <a:extLst>
              <a:ext uri="{FF2B5EF4-FFF2-40B4-BE49-F238E27FC236}">
                <a16:creationId xmlns:a16="http://schemas.microsoft.com/office/drawing/2014/main" id="{ABE8127C-F4F2-E10E-6E6A-D813B2CEC9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1425" y="3622179"/>
            <a:ext cx="3489159" cy="2582795"/>
          </a:xfrm>
          <a:prstGeom prst="rect">
            <a:avLst/>
          </a:prstGeom>
        </p:spPr>
      </p:pic>
    </p:spTree>
    <p:extLst>
      <p:ext uri="{BB962C8B-B14F-4D97-AF65-F5344CB8AC3E}">
        <p14:creationId xmlns:p14="http://schemas.microsoft.com/office/powerpoint/2010/main" val="15073161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85F98E-F216-15BF-3B99-BB2EA59812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1126" y="1100720"/>
            <a:ext cx="1513974" cy="1094082"/>
          </a:xfrm>
          <a:prstGeom prst="rect">
            <a:avLst/>
          </a:prstGeom>
        </p:spPr>
      </p:pic>
      <p:pic>
        <p:nvPicPr>
          <p:cNvPr id="9" name="Picture 8">
            <a:extLst>
              <a:ext uri="{FF2B5EF4-FFF2-40B4-BE49-F238E27FC236}">
                <a16:creationId xmlns:a16="http://schemas.microsoft.com/office/drawing/2014/main" id="{EF0ADD3E-B162-F4AA-A7C2-DE7BE16A50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1204" y="1293899"/>
            <a:ext cx="6146176" cy="4656561"/>
          </a:xfrm>
          <a:prstGeom prst="rect">
            <a:avLst/>
          </a:prstGeom>
        </p:spPr>
      </p:pic>
      <p:sp>
        <p:nvSpPr>
          <p:cNvPr id="10" name="TextBox 9">
            <a:extLst>
              <a:ext uri="{FF2B5EF4-FFF2-40B4-BE49-F238E27FC236}">
                <a16:creationId xmlns:a16="http://schemas.microsoft.com/office/drawing/2014/main" id="{586E9C21-B6D1-9891-9BE2-A28DC56AC43A}"/>
              </a:ext>
            </a:extLst>
          </p:cNvPr>
          <p:cNvSpPr txBox="1"/>
          <p:nvPr/>
        </p:nvSpPr>
        <p:spPr>
          <a:xfrm>
            <a:off x="-842728" y="257690"/>
            <a:ext cx="9937658" cy="584775"/>
          </a:xfrm>
          <a:prstGeom prst="rect">
            <a:avLst/>
          </a:prstGeom>
          <a:noFill/>
        </p:spPr>
        <p:txBody>
          <a:bodyPr wrap="square" rtlCol="0">
            <a:spAutoFit/>
          </a:bodyPr>
          <a:lstStyle/>
          <a:p>
            <a:pPr algn="ctr"/>
            <a:r>
              <a:rPr lang="en-US" sz="3200" b="1" kern="1300" spc="600" dirty="0">
                <a:solidFill>
                  <a:schemeClr val="accent4"/>
                </a:solidFill>
                <a:latin typeface="Montserrat" panose="00000500000000000000" pitchFamily="2" charset="0"/>
              </a:rPr>
              <a:t>OUR ML MODEL RESULTS</a:t>
            </a:r>
            <a:endParaRPr lang="en-IN" sz="3200" b="1" kern="1300" spc="600" dirty="0">
              <a:solidFill>
                <a:schemeClr val="accent4"/>
              </a:solidFill>
              <a:latin typeface="Montserrat" panose="00000500000000000000" pitchFamily="2" charset="0"/>
            </a:endParaRPr>
          </a:p>
        </p:txBody>
      </p:sp>
      <p:pic>
        <p:nvPicPr>
          <p:cNvPr id="12" name="Picture 11">
            <a:extLst>
              <a:ext uri="{FF2B5EF4-FFF2-40B4-BE49-F238E27FC236}">
                <a16:creationId xmlns:a16="http://schemas.microsoft.com/office/drawing/2014/main" id="{ABE8127C-F4F2-E10E-6E6A-D813B2CEC9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1126" y="2453057"/>
            <a:ext cx="5523012" cy="4088323"/>
          </a:xfrm>
          <a:prstGeom prst="rect">
            <a:avLst/>
          </a:prstGeom>
        </p:spPr>
      </p:pic>
    </p:spTree>
    <p:extLst>
      <p:ext uri="{BB962C8B-B14F-4D97-AF65-F5344CB8AC3E}">
        <p14:creationId xmlns:p14="http://schemas.microsoft.com/office/powerpoint/2010/main" val="3460491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85F98E-F216-15BF-3B99-BB2EA59812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1126" y="1100719"/>
            <a:ext cx="3489158" cy="2521461"/>
          </a:xfrm>
          <a:prstGeom prst="rect">
            <a:avLst/>
          </a:prstGeom>
        </p:spPr>
      </p:pic>
      <p:pic>
        <p:nvPicPr>
          <p:cNvPr id="9" name="Picture 8">
            <a:extLst>
              <a:ext uri="{FF2B5EF4-FFF2-40B4-BE49-F238E27FC236}">
                <a16:creationId xmlns:a16="http://schemas.microsoft.com/office/drawing/2014/main" id="{EF0ADD3E-B162-F4AA-A7C2-DE7BE16A50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4054" y="1293899"/>
            <a:ext cx="6146176" cy="4656561"/>
          </a:xfrm>
          <a:prstGeom prst="rect">
            <a:avLst/>
          </a:prstGeom>
        </p:spPr>
      </p:pic>
      <p:sp>
        <p:nvSpPr>
          <p:cNvPr id="10" name="TextBox 9">
            <a:extLst>
              <a:ext uri="{FF2B5EF4-FFF2-40B4-BE49-F238E27FC236}">
                <a16:creationId xmlns:a16="http://schemas.microsoft.com/office/drawing/2014/main" id="{586E9C21-B6D1-9891-9BE2-A28DC56AC43A}"/>
              </a:ext>
            </a:extLst>
          </p:cNvPr>
          <p:cNvSpPr txBox="1"/>
          <p:nvPr/>
        </p:nvSpPr>
        <p:spPr>
          <a:xfrm>
            <a:off x="-842728" y="257690"/>
            <a:ext cx="9937658" cy="584775"/>
          </a:xfrm>
          <a:prstGeom prst="rect">
            <a:avLst/>
          </a:prstGeom>
          <a:noFill/>
        </p:spPr>
        <p:txBody>
          <a:bodyPr wrap="square" rtlCol="0">
            <a:spAutoFit/>
          </a:bodyPr>
          <a:lstStyle/>
          <a:p>
            <a:pPr algn="ctr"/>
            <a:r>
              <a:rPr lang="en-US" sz="3200" b="1" kern="1300" spc="600" dirty="0">
                <a:solidFill>
                  <a:schemeClr val="accent4"/>
                </a:solidFill>
                <a:latin typeface="Montserrat" panose="00000500000000000000" pitchFamily="2" charset="0"/>
              </a:rPr>
              <a:t>OUR ML MODEL RESULTS</a:t>
            </a:r>
            <a:endParaRPr lang="en-IN" sz="3200" b="1" kern="1300" spc="600" dirty="0">
              <a:solidFill>
                <a:schemeClr val="accent4"/>
              </a:solidFill>
              <a:latin typeface="Montserrat" panose="00000500000000000000" pitchFamily="2" charset="0"/>
            </a:endParaRPr>
          </a:p>
        </p:txBody>
      </p:sp>
      <p:pic>
        <p:nvPicPr>
          <p:cNvPr id="12" name="Picture 11">
            <a:extLst>
              <a:ext uri="{FF2B5EF4-FFF2-40B4-BE49-F238E27FC236}">
                <a16:creationId xmlns:a16="http://schemas.microsoft.com/office/drawing/2014/main" id="{ABE8127C-F4F2-E10E-6E6A-D813B2CEC9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1125" y="3622180"/>
            <a:ext cx="3489159" cy="2582795"/>
          </a:xfrm>
          <a:prstGeom prst="rect">
            <a:avLst/>
          </a:prstGeom>
        </p:spPr>
      </p:pic>
    </p:spTree>
    <p:extLst>
      <p:ext uri="{BB962C8B-B14F-4D97-AF65-F5344CB8AC3E}">
        <p14:creationId xmlns:p14="http://schemas.microsoft.com/office/powerpoint/2010/main" val="2917641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86E9C21-B6D1-9891-9BE2-A28DC56AC43A}"/>
              </a:ext>
            </a:extLst>
          </p:cNvPr>
          <p:cNvSpPr txBox="1"/>
          <p:nvPr/>
        </p:nvSpPr>
        <p:spPr>
          <a:xfrm>
            <a:off x="-334728" y="308490"/>
            <a:ext cx="9937658" cy="584775"/>
          </a:xfrm>
          <a:prstGeom prst="rect">
            <a:avLst/>
          </a:prstGeom>
          <a:noFill/>
        </p:spPr>
        <p:txBody>
          <a:bodyPr wrap="square" rtlCol="0">
            <a:spAutoFit/>
          </a:bodyPr>
          <a:lstStyle/>
          <a:p>
            <a:pPr algn="ctr"/>
            <a:r>
              <a:rPr lang="en-US" sz="3200" b="1" kern="1300" spc="600" dirty="0">
                <a:solidFill>
                  <a:schemeClr val="accent4"/>
                </a:solidFill>
                <a:latin typeface="Montserrat" panose="00000500000000000000" pitchFamily="2" charset="0"/>
              </a:rPr>
              <a:t>METRICS &amp; VARIABLES USED</a:t>
            </a:r>
            <a:endParaRPr lang="en-IN" sz="3200" b="1" kern="1300" spc="600" dirty="0">
              <a:solidFill>
                <a:schemeClr val="accent4"/>
              </a:solidFill>
              <a:latin typeface="Montserrat" panose="00000500000000000000" pitchFamily="2" charset="0"/>
            </a:endParaRPr>
          </a:p>
        </p:txBody>
      </p:sp>
      <p:pic>
        <p:nvPicPr>
          <p:cNvPr id="4" name="Picture 3">
            <a:extLst>
              <a:ext uri="{FF2B5EF4-FFF2-40B4-BE49-F238E27FC236}">
                <a16:creationId xmlns:a16="http://schemas.microsoft.com/office/drawing/2014/main" id="{C2DAD7A9-7BF5-A2B3-6E2D-0BEC6826A0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6825" y="940420"/>
            <a:ext cx="4578350" cy="2488580"/>
          </a:xfrm>
          <a:prstGeom prst="rect">
            <a:avLst/>
          </a:prstGeom>
        </p:spPr>
      </p:pic>
    </p:spTree>
    <p:extLst>
      <p:ext uri="{BB962C8B-B14F-4D97-AF65-F5344CB8AC3E}">
        <p14:creationId xmlns:p14="http://schemas.microsoft.com/office/powerpoint/2010/main" val="24214596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86E9C21-B6D1-9891-9BE2-A28DC56AC43A}"/>
              </a:ext>
            </a:extLst>
          </p:cNvPr>
          <p:cNvSpPr txBox="1"/>
          <p:nvPr/>
        </p:nvSpPr>
        <p:spPr>
          <a:xfrm>
            <a:off x="-334728" y="308490"/>
            <a:ext cx="9937658" cy="584775"/>
          </a:xfrm>
          <a:prstGeom prst="rect">
            <a:avLst/>
          </a:prstGeom>
          <a:noFill/>
        </p:spPr>
        <p:txBody>
          <a:bodyPr wrap="square" rtlCol="0">
            <a:spAutoFit/>
          </a:bodyPr>
          <a:lstStyle/>
          <a:p>
            <a:pPr algn="ctr"/>
            <a:r>
              <a:rPr lang="en-US" sz="3200" b="1" kern="1300" spc="600" dirty="0">
                <a:solidFill>
                  <a:schemeClr val="accent4"/>
                </a:solidFill>
                <a:latin typeface="Montserrat" panose="00000500000000000000" pitchFamily="2" charset="0"/>
              </a:rPr>
              <a:t>METRICS &amp; VARIABLES USED</a:t>
            </a:r>
            <a:endParaRPr lang="en-IN" sz="3200" b="1" kern="1300" spc="600" dirty="0">
              <a:solidFill>
                <a:schemeClr val="accent4"/>
              </a:solidFill>
              <a:latin typeface="Montserrat" panose="00000500000000000000" pitchFamily="2" charset="0"/>
            </a:endParaRPr>
          </a:p>
        </p:txBody>
      </p:sp>
      <p:pic>
        <p:nvPicPr>
          <p:cNvPr id="4" name="Picture 3">
            <a:extLst>
              <a:ext uri="{FF2B5EF4-FFF2-40B4-BE49-F238E27FC236}">
                <a16:creationId xmlns:a16="http://schemas.microsoft.com/office/drawing/2014/main" id="{C2DAD7A9-7BF5-A2B3-6E2D-0BEC6826A0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6825" y="940420"/>
            <a:ext cx="4578350" cy="2488580"/>
          </a:xfrm>
          <a:prstGeom prst="rect">
            <a:avLst/>
          </a:prstGeom>
        </p:spPr>
      </p:pic>
      <p:pic>
        <p:nvPicPr>
          <p:cNvPr id="3" name="Picture 2">
            <a:extLst>
              <a:ext uri="{FF2B5EF4-FFF2-40B4-BE49-F238E27FC236}">
                <a16:creationId xmlns:a16="http://schemas.microsoft.com/office/drawing/2014/main" id="{CBAD259F-F8C3-FDAF-79E2-FA397716D4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9950" y="3590199"/>
            <a:ext cx="7912100" cy="2959311"/>
          </a:xfrm>
          <a:prstGeom prst="rect">
            <a:avLst/>
          </a:prstGeom>
        </p:spPr>
      </p:pic>
    </p:spTree>
    <p:extLst>
      <p:ext uri="{BB962C8B-B14F-4D97-AF65-F5344CB8AC3E}">
        <p14:creationId xmlns:p14="http://schemas.microsoft.com/office/powerpoint/2010/main" val="27252695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7.png"/></Relationships>
</file>

<file path=ppt/webextensions/webextension1.xml><?xml version="1.0" encoding="utf-8"?>
<we:webextension xmlns:we="http://schemas.microsoft.com/office/webextensions/webextension/2010/11" id="{9DD132F1-7DE3-4F55-9105-4DB62DDCBFF0}">
  <we:reference id="WA200003233" version="2.0.0.3" store="en-US" storeType="OMEX"/>
  <we:alternateReferences/>
  <we:properties>
    <we:property name="Microsoft.Office.CampaignId" value="&quot;none&quot;"/>
    <we:property name="backgroundColor" value="&quot;#000000&quot;"/>
    <we:property name="bookmark" value="&quot;H4sIAAAAAAAAA+VZTW/bOBD9K4EuvQgL6oO0mFviOosC20XQFOlhkcOIHDtqZFGg5Gy9gf/7DkXZiVO7XjTe2Eh9MCSKnJk38+aRsh8CXTR1CfM/YYrBaXBuzN0U7N1JFIRBtT4mUchBHDENEpRMMlBM0CxTt4WpmuD0IWjBTrC9LpoZlM4gDf4VZPl4IGUaqVxkac6Z4FEa3IQBlOUlTNycMZQNhkGNtjEVlMU/6E3Qo9bOcBEG+K0ujQXn6KqFFp2ze5pO9xRg9FtCcYBqi3u8QtX60U9YG9su78Og8VddoOvPnLHO4dBULRQVGXZjGwOn8XFRtv2UfD76VltCSdjntUvWkKKbGFsoKIMubotN0zsZmnI27a5Ga+NXZmYVfsJx96hqi3ZOlhSQjwWBv7SGUtONfbZQNS707sGt+XtokRzq4JQtbmikKapJ2WfvEdZnH1pTFgqtq1j+lZB3AKZIFXMXEyTYbhFBqb3DAptHuOtX18vcx2FwYc20W9ZTSJGHdRBh4COgGMPgyy1a7OZTtnWxLMCHZ3lp+in/IWP+pvP8g3SR62soZx0nyfIfRevxPvhhmv3ucpZTik5Wq965ZTcL+losOgMaWtiQoanRXQ6x48Jm2+fQFMoZ9OaWdKVgvz7h5SrCfZPFIQgDliQZi1ikogGHhGcxiOjAjP4dK02c+p7O4SqAM30PlaLR597PJhOLE1hSaLTn0M6oM9zQxazqdYL/RNfVBQ5vgYrwtO9okbGE+3zeZfp9YZdSRA01OjhIx/WN/Oy5MN8TQ1fF9/TMWToWHLRSAxApRjEJ77HS82VquxchCYOi+VDRNkghXWHpy/Rxtwm3p76qED0rcyYlJDAWeSwHiAJEzAY7y7xVBPbXAsemP+ub/ctUqKRTzbCcNZRg1D60oZnm5pil6Qf4X0ugPDWWmyfwDHgiIEvTNIm15Ho7bfuz80X3kAOP0yxiqNJUaSaTAbjz9YH59fH8bBezoiNog+/DZD/RAGRZHynPNwL02iyTPMF4DFyLVEkeAX0OKZXLUI9uL3y1vcxnwCuCkLGmVk4xjehbiZSx3S+Ih2qjUTWhPaA/y7zZXtqO0hMk5XS0HAghNVdM5Egl44dsqLV4f92uepIG31rIaKMUmcozHXPJB1kq4kPWyaW6ajadE3+lMj1moT8SSakAB1ksecoTxhAycbQCeAUl0MFwXRiityV/2zB6giScMT3OpGAcI04vYYl6wYvX/wzlfdG0zvHbLth2lL5keQKQMUF7VaSQg6QXj+PtsC/G3p3Q4rddsu0o/e/Ei81Kb2ZtU4PCS6hwg+JToaDSqHeofvdXyUrzF4t/AXEbzC3AGQAA&quot;"/>
    <we:property name="creatorSessionId" value="&quot;503a2268-ad6c-4303-99e7-57edaa6424ec&quot;"/>
    <we:property name="creatorTenantId" value="&quot;813e6569-4e44-4d95-88a0-16a97bd5277c&quot;"/>
    <we:property name="creatorUserId" value="&quot;10032002282BAA3E&quot;"/>
    <we:property name="datasetId" value="&quot;fe18d1ea-0955-4447-ace6-6f3e6e0bd07c&quot;"/>
    <we:property name="embedUrl" value="&quot;/reportEmbed?reportId=13c6ed39-0e7c-4ba1-b84e-97ee270e930b&amp;config=eyJjbHVzdGVyVXJsIjoiaHR0cHM6Ly9XQUJJLUlORElBLUNFTlRSQUwtQS1QUklNQVJZLXJlZGlyZWN0LmFuYWx5c2lzLndpbmRvd3MubmV0IiwiZW1iZWRGZWF0dXJlcyI6eyJtb2Rlcm5FbWJlZCI6dHJ1ZSwidXNhZ2VNZXRyaWNzVk5leHQiOnRydWUsImRpc2FibGVBbmd1bGFySlNCb290c3RyYXBSZGxFbWJlZCI6dHJ1ZX19&amp;disableSensitivityBanner=true&quot;"/>
    <we:property name="initialStateBookmark" value="&quot;H4sIAAAAAAAAA+1YTW/bOBD9K4UuvQgLfZGWcnMcZ1G0aYO4SA+LYDGixg4bWRQoOVtv4P/eoSgndmLXbePWrhEfDGlEzcybeXwkdedksipzmL6HMTpHzrFSN2PQN698x3WK1vbhw9uz7sXbf993z/pkVmUtVVE5R3dODXqE9aWsJpAbD2T858p1IM/PYWTuhpBX6Dol6koVkMv/0Q6mR7We4Mx18EuZKw3G5aCGGo3bWxpO9xTb/yukiCBqeYsDFLW1XmCpdD2/d53KXjUpLT8zzpqAPVXUIAtybGxxOuwkSeSLlMdRyjzO/MjYhzKv2yHptP+l1ISHUE5LU4ceZTdSWgrInSZvjVXVBumpfDJurvpL9oGaaIEXOGweFbWsp+RJAMWYEfhzrag0je2jhqIyqTcPrtV/PY0UMHOOvNkVWSpZjPK2eg+wPtrUqlwK1KY36WdC3gAYI/XGXIyQYJuXCEppA0qsHuAuX13Oax+4zqlW4+a1lh2CIiyDcB2bAeXoOp+uUWMznqqdyXkD3jyqS9UO+Y6K2Zsm8jfKRaEvIZ807CPP72Rt8d5ZM41+3QP92oy8mtHfbNa8k0ENK4oyVllTNmzav9rdMVRSGIfW3ZyhlN/nBSreJ7VtfhgEruOFYez5ni/8DoOQxQFwf8ck/huLjGj0lMHufQLd7BYKQdbH0bujkcYRzFnT33JqXZoMxnQ6KVppYD8x0UqJvWugJixONXpJacJ9PG0qfSL1XH1oDvV3DtJwfSU/Wy5Mt8TQ++ZbeqZeNOQMMiE6wCP0A9LafaXn8wR2K0LiOrJ6U9DKRykNMLdtOtvswiyjv1WIHrU5ThIIYcjTIOkgcuCB19nY5rUisL0psG/6s7y+P0+FctrI9PJJRQXGzKbWU+NU7bM0fQP/7xIoS4354gksBhZyiKMoCoMsYdl62rY74dPmIQMWRLHvoYgikXlJ2AGzW94xv86Ou5uY5e/BNHiapvcTE4A8Z3vK85UArTYnYRpiMASW8UgkzAf67VIq56m+HDY2HDZsoTYfM/yTP/uM0eJsBJInQUbKFmHk07/gkedtPiLvSlX6xYiWxHZrd7DSsh6lJUjEaKfd4TzJmPB4itQytkt9Wcr3RWQ2iMxCtb5Dad792UqzCLaRG/RoL8VjkcZZwBLWiSMe7JK7hn5Fteoo8ULdJ9R9KNbhM3cBqz1IJIkA7MRBwiIWeh5CzPd2nRxADnScWl4//MNaJddhtAQJmedlwzjhHkOfJRCG4hmfK34xlBNZ1SbwYTdsPUrbsjQEiD1OWxpfIIOEjuv7O8M+KX3zil4+7JatR2lVfbZ68VOTuipB4DkUuELxqVFQZJhtUP35F0/XlEum+Q99IZ3NvgKCtiXJ8xwAAA==&quot;"/>
    <we:property name="isFiltersActionButtonVisible" value="true"/>
    <we:property name="pageDisplayName" value="&quot;Page 1&quot;"/>
    <we:property name="pageName" value="&quot;ReportSection&quot;"/>
    <we:property name="reportEmbeddedTime" value="&quot;2023-09-20T08:46:42.225Z&quot;"/>
    <we:property name="reportName" value="&quot;Epoch&quot;"/>
    <we:property name="reportState" value="&quot;CONNECTED&quot;"/>
    <we:property name="reportUrl" value="&quot;/groups/me/reports/13c6ed39-0e7c-4ba1-b84e-97ee270e930b/ReportSection?bookmarkGuid=5988b4fe-2f47-4053-941f-46e2c31b1bd0&amp;bookmarkUsage=1&amp;ctid=813e6569-4e44-4d95-88a0-16a97bd5277c&amp;fromEntryPoint=export&quot;"/>
    <we:property name="isFooterCollapsed" value="true"/>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363</TotalTime>
  <Words>269</Words>
  <Application>Microsoft Office PowerPoint</Application>
  <PresentationFormat>Widescreen</PresentationFormat>
  <Paragraphs>30</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Leelawadee UI Semilight</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Adithya Kumar</dc:creator>
  <cp:lastModifiedBy>Adithya Kumar</cp:lastModifiedBy>
  <cp:revision>1</cp:revision>
  <dcterms:created xsi:type="dcterms:W3CDTF">2023-09-20T04:01:55Z</dcterms:created>
  <dcterms:modified xsi:type="dcterms:W3CDTF">2023-09-20T10:05:30Z</dcterms:modified>
</cp:coreProperties>
</file>